
<file path=[Content_Types].xml><?xml version="1.0" encoding="utf-8"?>
<Types xmlns="http://schemas.openxmlformats.org/package/2006/content-types">
  <Default Extension="jpeg" ContentType="image/jpeg"/>
  <Default Extension="vml" ContentType="application/vnd.openxmlformats-officedocument.vmlDrawing"/>
  <Default Extension="bin" ContentType="application/vnd.openxmlformats-officedocument.oleObject"/>
  <Default Extension="wmf" ContentType="image/x-wmf"/>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ink/ink1.xml" ContentType="application/inkml+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9" r:id="rId3"/>
    <p:sldMasterId id="2147483671" r:id="rId4"/>
  </p:sldMasterIdLst>
  <p:notesMasterIdLst>
    <p:notesMasterId r:id="rId6"/>
  </p:notesMasterIdLst>
  <p:handoutMasterIdLst>
    <p:handoutMasterId r:id="rId25"/>
  </p:handoutMasterIdLst>
  <p:sldIdLst>
    <p:sldId id="256" r:id="rId5"/>
    <p:sldId id="272" r:id="rId7"/>
    <p:sldId id="311" r:id="rId8"/>
    <p:sldId id="277" r:id="rId9"/>
    <p:sldId id="282" r:id="rId10"/>
    <p:sldId id="285" r:id="rId11"/>
    <p:sldId id="288" r:id="rId12"/>
    <p:sldId id="289" r:id="rId13"/>
    <p:sldId id="292" r:id="rId14"/>
    <p:sldId id="293" r:id="rId15"/>
    <p:sldId id="294" r:id="rId16"/>
    <p:sldId id="295" r:id="rId17"/>
    <p:sldId id="299" r:id="rId18"/>
    <p:sldId id="302" r:id="rId19"/>
    <p:sldId id="283" r:id="rId20"/>
    <p:sldId id="296" r:id="rId21"/>
    <p:sldId id="297" r:id="rId22"/>
    <p:sldId id="308" r:id="rId23"/>
    <p:sldId id="271" r:id="rId24"/>
  </p:sldIdLst>
  <p:sldSz cx="12192000" cy="6858000"/>
  <p:notesSz cx="7104380" cy="10234930"/>
  <p:defaultTextStyle>
    <a:defPPr>
      <a:defRPr lang="zh-CN"/>
    </a:defPPr>
    <a:lvl1pPr marL="0" lvl="0" indent="0" algn="l" defTabSz="914400" rtl="0" eaLnBrk="1" fontAlgn="base" latinLnBrk="0" hangingPunct="1">
      <a:lnSpc>
        <a:spcPct val="100000"/>
      </a:lnSpc>
      <a:spcBef>
        <a:spcPct val="0"/>
      </a:spcBef>
      <a:spcAft>
        <a:spcPct val="0"/>
      </a:spcAft>
      <a:buNone/>
      <a:defRPr kern="1200">
        <a:solidFill>
          <a:schemeClr val="tx1"/>
        </a:solidFill>
        <a:latin typeface="Arial" panose="020B0604020202020204" pitchFamily="34" charset="0"/>
        <a:ea typeface="微软雅黑" panose="020B0503020204020204" charset="-122"/>
        <a:cs typeface="+mn-cs"/>
      </a:defRPr>
    </a:lvl1pPr>
    <a:lvl2pPr marL="457200" lvl="1" indent="0" algn="l" defTabSz="914400" rtl="0" eaLnBrk="1" fontAlgn="base" latinLnBrk="0" hangingPunct="1">
      <a:lnSpc>
        <a:spcPct val="100000"/>
      </a:lnSpc>
      <a:spcBef>
        <a:spcPct val="0"/>
      </a:spcBef>
      <a:spcAft>
        <a:spcPct val="0"/>
      </a:spcAft>
      <a:buNone/>
      <a:defRPr sz="1800" kern="1200">
        <a:solidFill>
          <a:schemeClr val="tx1"/>
        </a:solidFill>
        <a:latin typeface="Arial" panose="020B0604020202020204" pitchFamily="34" charset="0"/>
        <a:ea typeface="微软雅黑" panose="020B0503020204020204" charset="-122"/>
        <a:cs typeface="+mn-cs"/>
      </a:defRPr>
    </a:lvl2pPr>
    <a:lvl3pPr marL="914400" lvl="2" indent="0" algn="l" defTabSz="914400" rtl="0" eaLnBrk="1" fontAlgn="base" latinLnBrk="0" hangingPunct="1">
      <a:lnSpc>
        <a:spcPct val="100000"/>
      </a:lnSpc>
      <a:spcBef>
        <a:spcPct val="0"/>
      </a:spcBef>
      <a:spcAft>
        <a:spcPct val="0"/>
      </a:spcAft>
      <a:buNone/>
      <a:defRPr sz="1800" kern="1200">
        <a:solidFill>
          <a:schemeClr val="tx1"/>
        </a:solidFill>
        <a:latin typeface="Arial" panose="020B0604020202020204" pitchFamily="34" charset="0"/>
        <a:ea typeface="微软雅黑" panose="020B0503020204020204" charset="-122"/>
        <a:cs typeface="+mn-cs"/>
      </a:defRPr>
    </a:lvl3pPr>
    <a:lvl4pPr marL="1371600" lvl="3" indent="0" algn="l" defTabSz="914400" rtl="0" eaLnBrk="1" fontAlgn="base" latinLnBrk="0" hangingPunct="1">
      <a:lnSpc>
        <a:spcPct val="100000"/>
      </a:lnSpc>
      <a:spcBef>
        <a:spcPct val="0"/>
      </a:spcBef>
      <a:spcAft>
        <a:spcPct val="0"/>
      </a:spcAft>
      <a:buNone/>
      <a:defRPr sz="1800" kern="1200">
        <a:solidFill>
          <a:schemeClr val="tx1"/>
        </a:solidFill>
        <a:latin typeface="Arial" panose="020B0604020202020204" pitchFamily="34" charset="0"/>
        <a:ea typeface="微软雅黑" panose="020B0503020204020204" charset="-122"/>
        <a:cs typeface="+mn-cs"/>
      </a:defRPr>
    </a:lvl4pPr>
    <a:lvl5pPr marL="1828800" lvl="4" indent="0" algn="l" defTabSz="914400" rtl="0" eaLnBrk="1" fontAlgn="base" latinLnBrk="0" hangingPunct="1">
      <a:lnSpc>
        <a:spcPct val="100000"/>
      </a:lnSpc>
      <a:spcBef>
        <a:spcPct val="0"/>
      </a:spcBef>
      <a:spcAft>
        <a:spcPct val="0"/>
      </a:spcAft>
      <a:buNone/>
      <a:defRPr sz="1800" kern="1200">
        <a:solidFill>
          <a:schemeClr val="tx1"/>
        </a:solidFill>
        <a:latin typeface="Arial" panose="020B0604020202020204" pitchFamily="34" charset="0"/>
        <a:ea typeface="微软雅黑" panose="020B0503020204020204" charset="-122"/>
        <a:cs typeface="+mn-cs"/>
      </a:defRPr>
    </a:lvl5pPr>
    <a:lvl6pPr marL="2286000" lvl="5" indent="0" algn="l" defTabSz="914400" rtl="0" eaLnBrk="1" fontAlgn="base" latinLnBrk="0" hangingPunct="1">
      <a:lnSpc>
        <a:spcPct val="100000"/>
      </a:lnSpc>
      <a:spcBef>
        <a:spcPct val="0"/>
      </a:spcBef>
      <a:spcAft>
        <a:spcPct val="0"/>
      </a:spcAft>
      <a:buNone/>
      <a:defRPr sz="1800" kern="1200">
        <a:solidFill>
          <a:schemeClr val="tx1"/>
        </a:solidFill>
        <a:latin typeface="Arial" panose="020B0604020202020204" pitchFamily="34" charset="0"/>
        <a:ea typeface="微软雅黑" panose="020B0503020204020204" charset="-122"/>
        <a:cs typeface="+mn-cs"/>
      </a:defRPr>
    </a:lvl6pPr>
    <a:lvl7pPr marL="2743200" lvl="6" indent="0" algn="l" defTabSz="914400" rtl="0" eaLnBrk="1" fontAlgn="base" latinLnBrk="0" hangingPunct="1">
      <a:lnSpc>
        <a:spcPct val="100000"/>
      </a:lnSpc>
      <a:spcBef>
        <a:spcPct val="0"/>
      </a:spcBef>
      <a:spcAft>
        <a:spcPct val="0"/>
      </a:spcAft>
      <a:buNone/>
      <a:defRPr sz="1800" kern="1200">
        <a:solidFill>
          <a:schemeClr val="tx1"/>
        </a:solidFill>
        <a:latin typeface="Arial" panose="020B0604020202020204" pitchFamily="34" charset="0"/>
        <a:ea typeface="微软雅黑" panose="020B0503020204020204" charset="-122"/>
        <a:cs typeface="+mn-cs"/>
      </a:defRPr>
    </a:lvl7pPr>
    <a:lvl8pPr marL="3200400" lvl="7" indent="0" algn="l" defTabSz="914400" rtl="0" eaLnBrk="1" fontAlgn="base" latinLnBrk="0" hangingPunct="1">
      <a:lnSpc>
        <a:spcPct val="100000"/>
      </a:lnSpc>
      <a:spcBef>
        <a:spcPct val="0"/>
      </a:spcBef>
      <a:spcAft>
        <a:spcPct val="0"/>
      </a:spcAft>
      <a:buNone/>
      <a:defRPr sz="1800" kern="1200">
        <a:solidFill>
          <a:schemeClr val="tx1"/>
        </a:solidFill>
        <a:latin typeface="Arial" panose="020B0604020202020204" pitchFamily="34" charset="0"/>
        <a:ea typeface="微软雅黑" panose="020B0503020204020204" charset="-122"/>
        <a:cs typeface="+mn-cs"/>
      </a:defRPr>
    </a:lvl8pPr>
    <a:lvl9pPr marL="3657600" lvl="8" indent="0" algn="l" defTabSz="914400" rtl="0" eaLnBrk="1" fontAlgn="base" latinLnBrk="0" hangingPunct="1">
      <a:lnSpc>
        <a:spcPct val="100000"/>
      </a:lnSpc>
      <a:spcBef>
        <a:spcPct val="0"/>
      </a:spcBef>
      <a:spcAft>
        <a:spcPct val="0"/>
      </a:spcAft>
      <a:buNone/>
      <a:defRPr sz="1800" kern="1200">
        <a:solidFill>
          <a:schemeClr val="tx1"/>
        </a:solidFill>
        <a:latin typeface="Arial" panose="020B0604020202020204" pitchFamily="34" charset="0"/>
        <a:ea typeface="微软雅黑" panose="020B0503020204020204"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E5261"/>
    <a:srgbClr val="445D6D"/>
    <a:srgbClr val="ABBEB5"/>
    <a:srgbClr val="596B8F"/>
    <a:srgbClr val="364E68"/>
    <a:srgbClr val="98CCD3"/>
    <a:srgbClr val="EBF0F6"/>
    <a:srgbClr val="C4DCEE"/>
    <a:srgbClr val="60ACDD"/>
    <a:srgbClr val="C8DEF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horzBarState="maximized">
    <p:restoredLeft sz="12278"/>
    <p:restoredTop sz="94660"/>
  </p:normalViewPr>
  <p:slideViewPr>
    <p:cSldViewPr snapToGrid="0" showGuides="1">
      <p:cViewPr varScale="1">
        <p:scale>
          <a:sx n="110" d="100"/>
          <a:sy n="110" d="100"/>
        </p:scale>
        <p:origin x="168" y="96"/>
      </p:cViewPr>
      <p:guideLst>
        <p:guide orient="horz" pos="2159"/>
        <p:guide pos="3768"/>
      </p:guideLst>
    </p:cSldViewPr>
  </p:slideViewPr>
  <p:notesTextViewPr>
    <p:cViewPr>
      <p:scale>
        <a:sx n="3" d="2"/>
        <a:sy n="3" d="2"/>
      </p:scale>
      <p:origin x="0" y="0"/>
    </p:cViewPr>
  </p:notesTextViewPr>
  <p:gridSpacing cx="71999" cy="71999"/>
</p:viewPr>
</file>

<file path=ppt/_rels/presentation.xml.rels><?xml version="1.0" encoding="UTF-8" standalone="yes"?>
<Relationships xmlns="http://schemas.openxmlformats.org/package/2006/relationships"><Relationship Id="rId9" Type="http://schemas.openxmlformats.org/officeDocument/2006/relationships/slide" Target="slides/slide4.xml"/><Relationship Id="rId8" Type="http://schemas.openxmlformats.org/officeDocument/2006/relationships/slide" Target="slides/slide3.xml"/><Relationship Id="rId7" Type="http://schemas.openxmlformats.org/officeDocument/2006/relationships/slide" Target="slides/slide2.xml"/><Relationship Id="rId6" Type="http://schemas.openxmlformats.org/officeDocument/2006/relationships/notesMaster" Target="notesMasters/notesMaster1.xml"/><Relationship Id="rId5" Type="http://schemas.openxmlformats.org/officeDocument/2006/relationships/slide" Target="slides/slide1.xml"/><Relationship Id="rId4" Type="http://schemas.openxmlformats.org/officeDocument/2006/relationships/slideMaster" Target="slideMasters/slideMaster3.xml"/><Relationship Id="rId3" Type="http://schemas.openxmlformats.org/officeDocument/2006/relationships/slideMaster" Target="slideMasters/slideMaster2.xml"/><Relationship Id="rId28" Type="http://schemas.openxmlformats.org/officeDocument/2006/relationships/tableStyles" Target="tableStyles.xml"/><Relationship Id="rId27" Type="http://schemas.openxmlformats.org/officeDocument/2006/relationships/viewProps" Target="viewProps.xml"/><Relationship Id="rId26" Type="http://schemas.openxmlformats.org/officeDocument/2006/relationships/presProps" Target="presProps.xml"/><Relationship Id="rId25" Type="http://schemas.openxmlformats.org/officeDocument/2006/relationships/handoutMaster" Target="handoutMasters/handoutMaster1.xml"/><Relationship Id="rId24" Type="http://schemas.openxmlformats.org/officeDocument/2006/relationships/slide" Target="slides/slide19.xml"/><Relationship Id="rId23" Type="http://schemas.openxmlformats.org/officeDocument/2006/relationships/slide" Target="slides/slide18.xml"/><Relationship Id="rId22" Type="http://schemas.openxmlformats.org/officeDocument/2006/relationships/slide" Target="slides/slide17.xml"/><Relationship Id="rId21" Type="http://schemas.openxmlformats.org/officeDocument/2006/relationships/slide" Target="slides/slide16.xml"/><Relationship Id="rId20" Type="http://schemas.openxmlformats.org/officeDocument/2006/relationships/slide" Target="slides/slide15.xml"/><Relationship Id="rId2" Type="http://schemas.openxmlformats.org/officeDocument/2006/relationships/theme" Target="theme/theme1.xml"/><Relationship Id="rId19" Type="http://schemas.openxmlformats.org/officeDocument/2006/relationships/slide" Target="slides/slide14.xml"/><Relationship Id="rId18" Type="http://schemas.openxmlformats.org/officeDocument/2006/relationships/slide" Target="slides/slide13.xml"/><Relationship Id="rId17" Type="http://schemas.openxmlformats.org/officeDocument/2006/relationships/slide" Target="slides/slide12.xml"/><Relationship Id="rId16" Type="http://schemas.openxmlformats.org/officeDocument/2006/relationships/slide" Target="slides/slide11.xml"/><Relationship Id="rId15" Type="http://schemas.openxmlformats.org/officeDocument/2006/relationships/slide" Target="slides/slide10.xml"/><Relationship Id="rId14" Type="http://schemas.openxmlformats.org/officeDocument/2006/relationships/slide" Target="slides/slide9.xml"/><Relationship Id="rId13" Type="http://schemas.openxmlformats.org/officeDocument/2006/relationships/slide" Target="slides/slide8.xml"/><Relationship Id="rId12" Type="http://schemas.openxmlformats.org/officeDocument/2006/relationships/slide" Target="slides/slide7.xml"/><Relationship Id="rId11" Type="http://schemas.openxmlformats.org/officeDocument/2006/relationships/slide" Target="slides/slide6.xml"/><Relationship Id="rId10" Type="http://schemas.openxmlformats.org/officeDocument/2006/relationships/slide" Target="slides/slide5.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8.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9.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0.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0.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1.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p:sp>
        <p:nvSpPr>
          <p:cNvPr id="2" name="页眉占位符 1"/>
          <p:cNvSpPr>
            <a:spLocks noGrp="1"/>
          </p:cNvSpPr>
          <p:nvPr>
            <p:ph type="hdr" sz="quarter"/>
          </p:nvPr>
        </p:nvSpPr>
        <p:spPr>
          <a:xfrm>
            <a:off x="0" y="0"/>
            <a:ext cx="3078163" cy="512763"/>
          </a:xfrm>
          <a:prstGeom prst="rect">
            <a:avLst/>
          </a:prstGeom>
        </p:spPr>
        <p:txBody>
          <a:bodyPr vert="horz" lIns="91440" tIns="45720" rIns="91440" bIns="45720" rtlCol="0"/>
          <a:lstStyle>
            <a:lvl1pPr algn="l">
              <a:defRPr sz="1245"/>
            </a:lvl1pPr>
          </a:lstStyle>
          <a:p>
            <a:pPr fontAlgn="auto"/>
            <a:endParaRPr lang="zh-CN" altLang="en-US" strike="noStrike" noProof="1"/>
          </a:p>
        </p:txBody>
      </p:sp>
      <p:sp>
        <p:nvSpPr>
          <p:cNvPr id="3" name="日期占位符 2"/>
          <p:cNvSpPr>
            <a:spLocks noGrp="1"/>
          </p:cNvSpPr>
          <p:nvPr>
            <p:ph type="dt" sz="quarter" idx="1"/>
          </p:nvPr>
        </p:nvSpPr>
        <p:spPr>
          <a:xfrm>
            <a:off x="4024313" y="0"/>
            <a:ext cx="3078163" cy="512763"/>
          </a:xfrm>
          <a:prstGeom prst="rect">
            <a:avLst/>
          </a:prstGeom>
        </p:spPr>
        <p:txBody>
          <a:bodyPr vert="horz" lIns="91440" tIns="45720" rIns="91440" bIns="45720" rtlCol="0"/>
          <a:lstStyle>
            <a:lvl1pPr algn="r">
              <a:defRPr sz="1245"/>
            </a:lvl1pPr>
          </a:lstStyle>
          <a:p>
            <a:pPr fontAlgn="auto"/>
            <a:fld id="{0F9B84EA-7D68-4D60-9CB1-D50884785D1C}" type="datetimeFigureOut">
              <a:rPr lang="zh-CN" altLang="en-US" sz="1245" strike="noStrike" noProof="1" smtClean="0">
                <a:latin typeface="+mn-lt"/>
                <a:ea typeface="+mn-ea"/>
                <a:cs typeface="+mn-cs"/>
              </a:rPr>
            </a:fld>
            <a:endParaRPr lang="zh-CN" altLang="en-US" strike="noStrike" noProof="1"/>
          </a:p>
        </p:txBody>
      </p:sp>
      <p:sp>
        <p:nvSpPr>
          <p:cNvPr id="4" name="页脚占位符 3"/>
          <p:cNvSpPr>
            <a:spLocks noGrp="1"/>
          </p:cNvSpPr>
          <p:nvPr>
            <p:ph type="ftr" sz="quarter" idx="2"/>
          </p:nvPr>
        </p:nvSpPr>
        <p:spPr>
          <a:xfrm>
            <a:off x="0" y="9720263"/>
            <a:ext cx="3078163" cy="514350"/>
          </a:xfrm>
          <a:prstGeom prst="rect">
            <a:avLst/>
          </a:prstGeom>
        </p:spPr>
        <p:txBody>
          <a:bodyPr vert="horz" lIns="91440" tIns="45720" rIns="91440" bIns="45720" rtlCol="0" anchor="b"/>
          <a:lstStyle>
            <a:lvl1pPr algn="l">
              <a:defRPr sz="1245"/>
            </a:lvl1pPr>
          </a:lstStyle>
          <a:p>
            <a:pPr fontAlgn="auto"/>
            <a:endParaRPr lang="zh-CN" altLang="en-US" strike="noStrike" noProof="1"/>
          </a:p>
        </p:txBody>
      </p:sp>
      <p:sp>
        <p:nvSpPr>
          <p:cNvPr id="5" name="灯片编号占位符 4"/>
          <p:cNvSpPr>
            <a:spLocks noGrp="1"/>
          </p:cNvSpPr>
          <p:nvPr>
            <p:ph type="sldNum" sz="quarter" idx="3"/>
          </p:nvPr>
        </p:nvSpPr>
        <p:spPr>
          <a:xfrm>
            <a:off x="4024313" y="9720263"/>
            <a:ext cx="3078163" cy="514350"/>
          </a:xfrm>
          <a:prstGeom prst="rect">
            <a:avLst/>
          </a:prstGeom>
        </p:spPr>
        <p:txBody>
          <a:bodyPr vert="horz" lIns="91440" tIns="45720" rIns="91440" bIns="45720" rtlCol="0" anchor="b"/>
          <a:lstStyle>
            <a:lvl1pPr algn="r">
              <a:defRPr sz="1245"/>
            </a:lvl1pPr>
          </a:lstStyle>
          <a:p>
            <a:pPr fontAlgn="auto"/>
            <a:fld id="{8D4E0FC9-F1F8-4FAE-9988-3BA365CFD46F}" type="slidenum">
              <a:rPr lang="zh-CN" altLang="en-US" sz="1245" strike="noStrike" noProof="1" smtClean="0">
                <a:latin typeface="+mn-lt"/>
                <a:ea typeface="+mn-ea"/>
                <a:cs typeface="+mn-cs"/>
              </a:rPr>
            </a:fld>
            <a:endParaRPr lang="zh-CN" altLang="en-US" strike="noStrike" noProof="1"/>
          </a:p>
        </p:txBody>
      </p:sp>
    </p:spTree>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0-05-08T05:49:46"/>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1309 521,'2'3,"-2"0,0-6,0 0,-1 6,1 0,3-7,-1 1,0 0,-5 1,0 2,1 3,1 0,0 0,1 0,3-5,-3-1,3-1,-1 1,-3 8,0-2,0 1,0 0,1-7,0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p:sp>
        <p:nvSpPr>
          <p:cNvPr id="2" name="页眉占位符 1"/>
          <p:cNvSpPr>
            <a:spLocks noGrp="1"/>
          </p:cNvSpPr>
          <p:nvPr>
            <p:ph type="hdr" sz="quarter"/>
          </p:nvPr>
        </p:nvSpPr>
        <p:spPr>
          <a:xfrm>
            <a:off x="0" y="0"/>
            <a:ext cx="3078163" cy="512763"/>
          </a:xfrm>
          <a:prstGeom prst="rect">
            <a:avLst/>
          </a:prstGeom>
        </p:spPr>
        <p:txBody>
          <a:bodyPr vert="horz" lIns="91440" tIns="45720" rIns="91440" bIns="45720" rtlCol="0"/>
          <a:lstStyle>
            <a:lvl1pPr algn="l">
              <a:defRPr sz="1200"/>
            </a:lvl1pPr>
          </a:lstStyle>
          <a:p>
            <a:pPr fontAlgn="auto"/>
            <a:endParaRPr lang="zh-CN" altLang="en-US" strike="noStrike" noProof="1"/>
          </a:p>
        </p:txBody>
      </p:sp>
      <p:sp>
        <p:nvSpPr>
          <p:cNvPr id="3" name="日期占位符 2"/>
          <p:cNvSpPr>
            <a:spLocks noGrp="1"/>
          </p:cNvSpPr>
          <p:nvPr>
            <p:ph type="dt" idx="1"/>
          </p:nvPr>
        </p:nvSpPr>
        <p:spPr>
          <a:xfrm>
            <a:off x="4024313" y="0"/>
            <a:ext cx="3078163" cy="512763"/>
          </a:xfrm>
          <a:prstGeom prst="rect">
            <a:avLst/>
          </a:prstGeom>
        </p:spPr>
        <p:txBody>
          <a:bodyPr vert="horz" lIns="91440" tIns="45720" rIns="91440" bIns="45720" rtlCol="0"/>
          <a:lstStyle>
            <a:lvl1pPr algn="r">
              <a:defRPr sz="1200"/>
            </a:lvl1pPr>
          </a:lstStyle>
          <a:p>
            <a:pPr fontAlgn="auto"/>
            <a:fld id="{D6C8D182-E4C8-4120-9249-FC9774456FFA}" type="datetimeFigureOut">
              <a:rPr lang="zh-CN" altLang="en-US" strike="noStrike" noProof="1" smtClean="0">
                <a:latin typeface="+mn-lt"/>
                <a:ea typeface="+mn-ea"/>
                <a:cs typeface="+mn-cs"/>
              </a:rPr>
            </a:fld>
            <a:endParaRPr lang="zh-CN" altLang="en-US" strike="noStrike" noProof="1"/>
          </a:p>
        </p:txBody>
      </p:sp>
      <p:sp>
        <p:nvSpPr>
          <p:cNvPr id="17412" name="幻灯片图像占位符 3"/>
          <p:cNvSpPr>
            <a:spLocks noGrp="1" noRot="1" noChangeAspect="1"/>
          </p:cNvSpPr>
          <p:nvPr>
            <p:ph type="sldImg"/>
          </p:nvPr>
        </p:nvSpPr>
        <p:spPr>
          <a:xfrm>
            <a:off x="482600" y="1279525"/>
            <a:ext cx="6140450" cy="3454400"/>
          </a:xfrm>
          <a:prstGeom prst="rect">
            <a:avLst/>
          </a:prstGeom>
          <a:noFill/>
          <a:ln w="12700" cap="flat" cmpd="sng">
            <a:solidFill>
              <a:srgbClr val="000000"/>
            </a:solidFill>
            <a:prstDash val="solid"/>
            <a:round/>
            <a:headEnd type="none" w="med" len="med"/>
            <a:tailEnd type="none" w="med" len="med"/>
          </a:ln>
        </p:spPr>
      </p:sp>
      <p:sp>
        <p:nvSpPr>
          <p:cNvPr id="17413" name="备注占位符 4"/>
          <p:cNvSpPr>
            <a:spLocks noGrp="1"/>
          </p:cNvSpPr>
          <p:nvPr>
            <p:ph type="body" sz="quarter"/>
          </p:nvPr>
        </p:nvSpPr>
        <p:spPr>
          <a:xfrm>
            <a:off x="711200" y="4926013"/>
            <a:ext cx="5683250" cy="4029075"/>
          </a:xfrm>
          <a:prstGeom prst="rect">
            <a:avLst/>
          </a:prstGeom>
          <a:noFill/>
          <a:ln w="9525">
            <a:noFill/>
          </a:ln>
        </p:spPr>
        <p:txBody>
          <a:bodyPr vert="horz" lIns="91440" tIns="45720" rIns="91440" bIns="45720" anchor="t"/>
          <a:p>
            <a:pPr lvl="0"/>
            <a:r>
              <a:rPr lang="zh-CN" altLang="en-US"/>
              <a:t>编辑母版文本样式</a:t>
            </a:r>
            <a:endParaRPr lang="zh-CN" altLang="en-US"/>
          </a:p>
          <a:p>
            <a:pPr lvl="1" indent="0"/>
            <a:r>
              <a:rPr lang="zh-CN" altLang="en-US"/>
              <a:t>第二级</a:t>
            </a:r>
            <a:endParaRPr lang="zh-CN" altLang="en-US"/>
          </a:p>
          <a:p>
            <a:pPr lvl="2" indent="0"/>
            <a:r>
              <a:rPr lang="zh-CN" altLang="en-US"/>
              <a:t>第三级</a:t>
            </a:r>
            <a:endParaRPr lang="zh-CN" altLang="en-US"/>
          </a:p>
          <a:p>
            <a:pPr lvl="3" indent="0"/>
            <a:r>
              <a:rPr lang="zh-CN" altLang="en-US"/>
              <a:t>第四级</a:t>
            </a:r>
            <a:endParaRPr lang="zh-CN" altLang="en-US"/>
          </a:p>
          <a:p>
            <a:pPr lvl="4" indent="0"/>
            <a:r>
              <a:rPr lang="zh-CN" altLang="en-US"/>
              <a:t>第五级</a:t>
            </a:r>
            <a:endParaRPr lang="zh-CN" altLang="en-US"/>
          </a:p>
        </p:txBody>
      </p:sp>
      <p:sp>
        <p:nvSpPr>
          <p:cNvPr id="6" name="页脚占位符 5"/>
          <p:cNvSpPr>
            <a:spLocks noGrp="1"/>
          </p:cNvSpPr>
          <p:nvPr>
            <p:ph type="ftr" sz="quarter" idx="4"/>
          </p:nvPr>
        </p:nvSpPr>
        <p:spPr>
          <a:xfrm>
            <a:off x="0" y="9721850"/>
            <a:ext cx="3078163" cy="512763"/>
          </a:xfrm>
          <a:prstGeom prst="rect">
            <a:avLst/>
          </a:prstGeom>
        </p:spPr>
        <p:txBody>
          <a:bodyPr vert="horz" lIns="91440" tIns="45720" rIns="91440" bIns="45720" rtlCol="0" anchor="b"/>
          <a:lstStyle>
            <a:lvl1pPr algn="l">
              <a:defRPr sz="1200"/>
            </a:lvl1pPr>
          </a:lstStyle>
          <a:p>
            <a:pPr fontAlgn="auto"/>
            <a:endParaRPr lang="zh-CN" altLang="en-US" strike="noStrike" noProof="1"/>
          </a:p>
        </p:txBody>
      </p:sp>
      <p:sp>
        <p:nvSpPr>
          <p:cNvPr id="7" name="灯片编号占位符 6"/>
          <p:cNvSpPr>
            <a:spLocks noGrp="1"/>
          </p:cNvSpPr>
          <p:nvPr>
            <p:ph type="sldNum" sz="quarter" idx="5"/>
          </p:nvPr>
        </p:nvSpPr>
        <p:spPr>
          <a:xfrm>
            <a:off x="4024313" y="9721850"/>
            <a:ext cx="3078163" cy="512763"/>
          </a:xfrm>
          <a:prstGeom prst="rect">
            <a:avLst/>
          </a:prstGeom>
        </p:spPr>
        <p:txBody>
          <a:bodyPr vert="horz" lIns="91440" tIns="45720" rIns="91440" bIns="45720" rtlCol="0" anchor="b"/>
          <a:lstStyle>
            <a:lvl1pPr algn="r">
              <a:defRPr sz="1200"/>
            </a:lvl1pPr>
          </a:lstStyle>
          <a:p>
            <a:pPr fontAlgn="auto"/>
            <a:fld id="{85D0DACE-38E0-42D2-9336-2B707D34BC6D}" type="slidenum">
              <a:rPr lang="zh-CN" altLang="en-US" strike="noStrike" noProof="1" smtClean="0">
                <a:latin typeface="+mn-lt"/>
                <a:ea typeface="+mn-ea"/>
                <a:cs typeface="+mn-cs"/>
              </a:rPr>
            </a:fld>
            <a:endParaRPr lang="zh-CN" altLang="en-US" strike="noStrike" noProof="1"/>
          </a:p>
        </p:txBody>
      </p:sp>
    </p:spTree>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7" name="幻灯片图像占位符 1"/>
          <p:cNvSpPr>
            <a:spLocks noGrp="1" noRot="1" noChangeAspect="1"/>
          </p:cNvSpPr>
          <p:nvPr>
            <p:ph type="sldImg"/>
          </p:nvPr>
        </p:nvSpPr>
        <p:spPr/>
      </p:sp>
      <p:sp>
        <p:nvSpPr>
          <p:cNvPr id="19458" name="备注占位符 2"/>
          <p:cNvSpPr>
            <a:spLocks noGrp="1"/>
          </p:cNvSpPr>
          <p:nvPr>
            <p:ph type="body"/>
          </p:nvPr>
        </p:nvSpPr>
        <p:spPr/>
        <p:txBody>
          <a:bodyPr lIns="91440" tIns="45720" rIns="91440" bIns="45720" anchor="t"/>
          <a:p>
            <a:pPr lvl="0"/>
            <a:endParaRPr lang="zh-CN" altLang="en-US"/>
          </a:p>
        </p:txBody>
      </p:sp>
      <p:sp>
        <p:nvSpPr>
          <p:cNvPr id="19459" name="灯片编号占位符 3"/>
          <p:cNvSpPr>
            <a:spLocks noGrp="1"/>
          </p:cNvSpPr>
          <p:nvPr>
            <p:ph type="sldNum" sz="quarter"/>
          </p:nvPr>
        </p:nvSpPr>
        <p:spPr>
          <a:xfrm>
            <a:off x="4024313" y="9721850"/>
            <a:ext cx="3078162" cy="512763"/>
          </a:xfrm>
          <a:prstGeom prst="rect">
            <a:avLst/>
          </a:prstGeom>
          <a:noFill/>
          <a:ln w="9525">
            <a:noFill/>
          </a:ln>
        </p:spPr>
        <p:txBody>
          <a:bodyPr vert="horz" lIns="91440" tIns="45720" rIns="91440" bIns="45720" anchor="b"/>
          <a:p>
            <a:pPr lvl="0" indent="0" algn="r"/>
            <a:fld id="{9A0DB2DC-4C9A-4742-B13C-FB6460FD3503}" type="slidenum">
              <a:rPr lang="zh-CN" altLang="en-US" sz="1200">
                <a:latin typeface="等线" panose="02010600030101010101" charset="-122"/>
                <a:ea typeface="等线" panose="02010600030101010101" charset="-122"/>
              </a:rPr>
            </a:fld>
            <a:endParaRPr lang="zh-CN" altLang="en-US" sz="1200">
              <a:latin typeface="等线" panose="02010600030101010101" charset="-122"/>
              <a:ea typeface="等线" panose="02010600030101010101" charset="-122"/>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7649" name="幻灯片图像占位符 1"/>
          <p:cNvSpPr>
            <a:spLocks noGrp="1" noRot="1" noChangeAspect="1"/>
          </p:cNvSpPr>
          <p:nvPr>
            <p:ph type="sldImg"/>
          </p:nvPr>
        </p:nvSpPr>
        <p:spPr/>
      </p:sp>
      <p:sp>
        <p:nvSpPr>
          <p:cNvPr id="27650" name="备注占位符 2"/>
          <p:cNvSpPr>
            <a:spLocks noGrp="1"/>
          </p:cNvSpPr>
          <p:nvPr>
            <p:ph type="body"/>
          </p:nvPr>
        </p:nvSpPr>
        <p:spPr/>
        <p:txBody>
          <a:bodyPr lIns="91440" tIns="45720" rIns="91440" bIns="45720" anchor="t"/>
          <a:p>
            <a:pPr lvl="0"/>
            <a:endParaRPr lang="zh-CN" altLang="en-US"/>
          </a:p>
        </p:txBody>
      </p:sp>
      <p:sp>
        <p:nvSpPr>
          <p:cNvPr id="27651" name="灯片编号占位符 3"/>
          <p:cNvSpPr>
            <a:spLocks noGrp="1"/>
          </p:cNvSpPr>
          <p:nvPr>
            <p:ph type="sldNum" sz="quarter"/>
          </p:nvPr>
        </p:nvSpPr>
        <p:spPr>
          <a:xfrm>
            <a:off x="4024313" y="9721850"/>
            <a:ext cx="3078162" cy="512763"/>
          </a:xfrm>
          <a:prstGeom prst="rect">
            <a:avLst/>
          </a:prstGeom>
          <a:noFill/>
          <a:ln w="9525">
            <a:noFill/>
          </a:ln>
        </p:spPr>
        <p:txBody>
          <a:bodyPr vert="horz" lIns="91440" tIns="45720" rIns="91440" bIns="45720" anchor="b"/>
          <a:p>
            <a:pPr lvl="0" indent="0" algn="r"/>
            <a:fld id="{9A0DB2DC-4C9A-4742-B13C-FB6460FD3503}" type="slidenum">
              <a:rPr lang="zh-CN" altLang="en-US" sz="1200">
                <a:latin typeface="Arial" panose="020B0604020202020204" pitchFamily="34" charset="0"/>
                <a:ea typeface="微软雅黑" panose="020B0503020204020204" charset="-122"/>
              </a:rPr>
            </a:fld>
            <a:endParaRPr lang="zh-CN" altLang="en-US" sz="1200">
              <a:latin typeface="Arial" panose="020B0604020202020204" pitchFamily="34" charset="0"/>
              <a:ea typeface="微软雅黑" panose="020B0503020204020204" charset="-122"/>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D0DACE-38E0-42D2-9336-2B707D34BC6D}"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gradFill rotWithShape="0">
          <a:gsLst>
            <a:gs pos="0">
              <a:srgbClr val="F2F2F2">
                <a:alpha val="62000"/>
              </a:srgbClr>
            </a:gs>
            <a:gs pos="100000">
              <a:schemeClr val="tx2"/>
            </a:gs>
          </a:gsLst>
          <a:lin ang="5400000"/>
          <a:tileRect/>
        </a:gradFill>
        <a:effectLst/>
      </p:bgPr>
    </p:bg>
    <p:spTree>
      <p:nvGrpSpPr>
        <p:cNvPr id="1" name=""/>
        <p:cNvGrpSpPr/>
        <p:nvPr/>
      </p:nvGrpSpPr>
      <p:grpSpPr>
        <a:xfrm>
          <a:off x="0" y="0"/>
          <a:ext cx="0" cy="0"/>
          <a:chOff x="0" y="0"/>
          <a:chExt cx="0" cy="0"/>
        </a:xfrm>
      </p:grpSpPr>
      <p:pic>
        <p:nvPicPr>
          <p:cNvPr id="5123" name="图片 6" descr="andrej-lisakov-568525-unsplash"/>
          <p:cNvPicPr>
            <a:picLocks noChangeAspect="1"/>
          </p:cNvPicPr>
          <p:nvPr userDrawn="1"/>
        </p:nvPicPr>
        <p:blipFill>
          <a:blip r:embed="rId2"/>
          <a:stretch>
            <a:fillRect/>
          </a:stretch>
        </p:blipFill>
        <p:spPr>
          <a:xfrm>
            <a:off x="-23812" y="1588"/>
            <a:ext cx="12239625" cy="6853237"/>
          </a:xfrm>
          <a:prstGeom prst="rect">
            <a:avLst/>
          </a:prstGeom>
          <a:noFill/>
          <a:ln w="9525">
            <a:noFill/>
          </a:ln>
        </p:spPr>
      </p:pic>
      <p:sp>
        <p:nvSpPr>
          <p:cNvPr id="2" name="标题 1"/>
          <p:cNvSpPr>
            <a:spLocks noGrp="1"/>
          </p:cNvSpPr>
          <p:nvPr>
            <p:ph type="ctrTitle" hasCustomPrompt="1"/>
          </p:nvPr>
        </p:nvSpPr>
        <p:spPr>
          <a:xfrm>
            <a:off x="1524000" y="1322962"/>
            <a:ext cx="9144000" cy="2187001"/>
          </a:xfrm>
        </p:spPr>
        <p:txBody>
          <a:bodyPr anchor="b">
            <a:normAutofit/>
          </a:bodyPr>
          <a:lstStyle>
            <a:lvl1pPr algn="ctr">
              <a:defRPr sz="6000">
                <a:effectLst>
                  <a:outerShdw blurRad="38100" dist="38100" dir="2700000" algn="tl">
                    <a:srgbClr val="000000">
                      <a:alpha val="43137"/>
                    </a:srgbClr>
                  </a:outerShdw>
                </a:effectLst>
              </a:defRPr>
            </a:lvl1pPr>
          </a:lstStyle>
          <a:p>
            <a:pPr fontAlgn="auto"/>
            <a:r>
              <a:rPr lang="zh-CN" altLang="en-US" strike="noStrike" noProof="1" dirty="0"/>
              <a:t>单击此处编辑标题</a:t>
            </a:r>
            <a:endParaRPr lang="zh-CN" altLang="en-US" strike="noStrike" noProof="1" dirty="0"/>
          </a:p>
        </p:txBody>
      </p:sp>
      <p:sp>
        <p:nvSpPr>
          <p:cNvPr id="3" name="副标题 2"/>
          <p:cNvSpPr>
            <a:spLocks noGrp="1"/>
          </p:cNvSpPr>
          <p:nvPr>
            <p:ph type="subTitle" idx="1"/>
          </p:nvPr>
        </p:nvSpPr>
        <p:spPr>
          <a:xfrm>
            <a:off x="1524000" y="3602038"/>
            <a:ext cx="9144000" cy="1655762"/>
          </a:xfrm>
        </p:spPr>
        <p:txBody>
          <a:bodyPr>
            <a:normAutofit/>
          </a:bodyPr>
          <a:lstStyle>
            <a:lvl1pPr marL="0" indent="0" algn="ctr">
              <a:buNone/>
              <a:defRPr sz="1800">
                <a:solidFill>
                  <a:schemeClr val="tx1">
                    <a:lumMod val="75000"/>
                    <a:lumOff val="25000"/>
                  </a:schemeClr>
                </a:solidFill>
                <a:effectLst/>
                <a:latin typeface="+mj-lt"/>
                <a:ea typeface="+mj-ea"/>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fontAlgn="auto"/>
            <a:r>
              <a:rPr lang="zh-CN" altLang="en-US" strike="noStrike" noProof="1" dirty="0"/>
              <a:t>单击此处编辑母版副标题样式</a:t>
            </a:r>
            <a:endParaRPr lang="zh-CN" altLang="en-US" strike="noStrike" noProof="1" dirty="0"/>
          </a:p>
        </p:txBody>
      </p:sp>
      <p:sp>
        <p:nvSpPr>
          <p:cNvPr id="4" name="日期占位符 3"/>
          <p:cNvSpPr>
            <a:spLocks noGrp="1"/>
          </p:cNvSpPr>
          <p:nvPr>
            <p:ph type="dt" sz="half" idx="10"/>
          </p:nvPr>
        </p:nvSpPr>
        <p:spPr>
          <a:xfrm>
            <a:off x="838200" y="6356350"/>
            <a:ext cx="2743200" cy="365125"/>
          </a:xfrm>
          <a:prstGeom prst="rect">
            <a:avLst/>
          </a:prstGeom>
        </p:spPr>
        <p:txBody>
          <a:bodyPr vert="horz" lIns="91440" tIns="45720" rIns="91440" bIns="45720" rtlCol="0" anchor="ctr">
            <a:normAutofit/>
          </a:bodyPr>
          <a:lstStyle/>
          <a:p>
            <a:pPr fontAlgn="auto"/>
            <a:fld id="{760FBDFE-C587-4B4C-A407-44438C67B59E}" type="datetimeFigureOut">
              <a:rPr lang="zh-CN" altLang="en-US" strike="noStrike" noProof="1" smtClean="0">
                <a:latin typeface="+mn-lt"/>
                <a:ea typeface="+mn-ea"/>
                <a:cs typeface="+mn-cs"/>
              </a:rPr>
            </a:fld>
            <a:endParaRPr lang="zh-CN" altLang="en-US" strike="noStrike" noProof="1"/>
          </a:p>
        </p:txBody>
      </p:sp>
      <p:sp>
        <p:nvSpPr>
          <p:cNvPr id="5" name="页脚占位符 4"/>
          <p:cNvSpPr>
            <a:spLocks noGrp="1"/>
          </p:cNvSpPr>
          <p:nvPr>
            <p:ph type="ftr" sz="quarter" idx="11"/>
          </p:nvPr>
        </p:nvSpPr>
        <p:spPr>
          <a:xfrm>
            <a:off x="4038600" y="6356350"/>
            <a:ext cx="4114800" cy="365125"/>
          </a:xfrm>
          <a:prstGeom prst="rect">
            <a:avLst/>
          </a:prstGeom>
        </p:spPr>
        <p:txBody>
          <a:bodyPr vert="horz" lIns="91440" tIns="45720" rIns="91440" bIns="45720" rtlCol="0" anchor="ctr">
            <a:normAutofit/>
          </a:bodyPr>
          <a:lstStyle/>
          <a:p>
            <a:pPr fontAlgn="auto"/>
            <a:endParaRPr lang="zh-CN" altLang="en-US" strike="noStrike" noProof="1"/>
          </a:p>
        </p:txBody>
      </p:sp>
      <p:sp>
        <p:nvSpPr>
          <p:cNvPr id="6" name="灯片编号占位符 5"/>
          <p:cNvSpPr>
            <a:spLocks noGrp="1"/>
          </p:cNvSpPr>
          <p:nvPr>
            <p:ph type="sldNum" sz="quarter" idx="12"/>
          </p:nvPr>
        </p:nvSpPr>
        <p:spPr>
          <a:xfrm>
            <a:off x="8610600" y="6356350"/>
            <a:ext cx="2743200" cy="365125"/>
          </a:xfrm>
          <a:prstGeom prst="rect">
            <a:avLst/>
          </a:prstGeom>
        </p:spPr>
        <p:txBody>
          <a:bodyPr vert="horz" lIns="91440" tIns="45720" rIns="91440" bIns="45720" rtlCol="0" anchor="ctr">
            <a:normAutofit/>
          </a:bodyPr>
          <a:lstStyle/>
          <a:p>
            <a:pPr fontAlgn="auto"/>
            <a:fld id="{49AE70B2-8BF9-45C0-BB95-33D1B9D3A854}" type="slidenum">
              <a:rPr lang="zh-CN" altLang="en-US" strike="noStrike" noProof="1" smtClean="0">
                <a:latin typeface="+mn-lt"/>
                <a:ea typeface="+mn-ea"/>
                <a:cs typeface="+mn-cs"/>
              </a:rPr>
            </a:fld>
            <a:endParaRPr lang="zh-CN" altLang="en-US" strike="noStrike" noProof="1"/>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bg>
      <p:bgPr>
        <a:gradFill rotWithShape="0">
          <a:gsLst>
            <a:gs pos="0">
              <a:srgbClr val="F2F2F2">
                <a:alpha val="62000"/>
              </a:srgbClr>
            </a:gs>
            <a:gs pos="100000">
              <a:schemeClr val="tx2"/>
            </a:gs>
          </a:gsLst>
          <a:lin ang="5400000"/>
          <a:tileRect/>
        </a:gradFill>
        <a:effectLst/>
      </p:bgPr>
    </p:bg>
    <p:spTree>
      <p:nvGrpSpPr>
        <p:cNvPr id="1" name=""/>
        <p:cNvGrpSpPr/>
        <p:nvPr/>
      </p:nvGrpSpPr>
      <p:grpSpPr>
        <a:xfrm>
          <a:off x="0" y="0"/>
          <a:ext cx="0" cy="0"/>
          <a:chOff x="0" y="0"/>
          <a:chExt cx="0" cy="0"/>
        </a:xfrm>
      </p:grpSpPr>
      <p:pic>
        <p:nvPicPr>
          <p:cNvPr id="7171" name="图片 8" descr="gades-photography-761358-unsplash"/>
          <p:cNvPicPr/>
          <p:nvPr userDrawn="1"/>
        </p:nvPicPr>
        <p:blipFill>
          <a:blip r:embed="rId2"/>
          <a:stretch>
            <a:fillRect/>
          </a:stretch>
        </p:blipFill>
        <p:spPr>
          <a:xfrm>
            <a:off x="-23812" y="9525"/>
            <a:ext cx="12239625" cy="6838950"/>
          </a:xfrm>
          <a:prstGeom prst="rect">
            <a:avLst/>
          </a:prstGeom>
          <a:noFill/>
          <a:ln w="9525">
            <a:noFill/>
          </a:ln>
        </p:spPr>
      </p:pic>
      <p:cxnSp>
        <p:nvCxnSpPr>
          <p:cNvPr id="8" name="直接连接符 7" hidden="1"/>
          <p:cNvCxnSpPr/>
          <p:nvPr userDrawn="1"/>
        </p:nvCxnSpPr>
        <p:spPr>
          <a:xfrm>
            <a:off x="742950" y="434975"/>
            <a:ext cx="0" cy="1390650"/>
          </a:xfrm>
          <a:prstGeom prst="line">
            <a:avLst/>
          </a:prstGeom>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hasCustomPrompt="1"/>
          </p:nvPr>
        </p:nvSpPr>
        <p:spPr>
          <a:xfrm>
            <a:off x="646747" y="127000"/>
            <a:ext cx="4165200" cy="1600200"/>
          </a:xfrm>
        </p:spPr>
        <p:txBody>
          <a:bodyPr anchor="ctr" anchorCtr="0">
            <a:normAutofit/>
          </a:bodyPr>
          <a:lstStyle>
            <a:lvl1pPr>
              <a:defRPr sz="2400" b="1">
                <a:effectLst>
                  <a:outerShdw blurRad="38100" dist="38100" dir="2700000" algn="tl">
                    <a:srgbClr val="000000">
                      <a:alpha val="43137"/>
                    </a:srgbClr>
                  </a:outerShdw>
                </a:effectLst>
              </a:defRPr>
            </a:lvl1pPr>
          </a:lstStyle>
          <a:p>
            <a:pPr fontAlgn="auto"/>
            <a:r>
              <a:rPr lang="zh-CN" altLang="en-US" strike="noStrike" noProof="1" dirty="0"/>
              <a:t>单击此处编辑标题</a:t>
            </a:r>
            <a:endParaRPr lang="zh-CN" altLang="en-US" strike="noStrike" noProof="1" dirty="0"/>
          </a:p>
        </p:txBody>
      </p:sp>
      <p:sp>
        <p:nvSpPr>
          <p:cNvPr id="3" name="图片占位符 2"/>
          <p:cNvSpPr>
            <a:spLocks noGrp="1" noChangeAspect="1"/>
          </p:cNvSpPr>
          <p:nvPr>
            <p:ph type="pic" idx="1"/>
          </p:nvPr>
        </p:nvSpPr>
        <p:spPr>
          <a:xfrm>
            <a:off x="5184000" y="766354"/>
            <a:ext cx="5817375" cy="509444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fontAlgn="auto"/>
            <a:endParaRPr lang="zh-CN" altLang="en-US" strike="noStrike" noProof="1" dirty="0"/>
          </a:p>
        </p:txBody>
      </p:sp>
      <p:sp>
        <p:nvSpPr>
          <p:cNvPr id="4" name="文本占位符 3"/>
          <p:cNvSpPr>
            <a:spLocks noGrp="1"/>
          </p:cNvSpPr>
          <p:nvPr>
            <p:ph type="body" sz="half" idx="2"/>
          </p:nvPr>
        </p:nvSpPr>
        <p:spPr>
          <a:xfrm>
            <a:off x="651827" y="2057400"/>
            <a:ext cx="4165200" cy="3811588"/>
          </a:xfrm>
        </p:spPr>
        <p:txBody>
          <a:bodyPr>
            <a:normAutofit/>
          </a:bodyPr>
          <a:lstStyle>
            <a:lvl1pPr marL="0" indent="0">
              <a:lnSpc>
                <a:spcPct val="150000"/>
              </a:lnSpc>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fontAlgn="auto"/>
            <a:r>
              <a:rPr lang="zh-CN" altLang="en-US" strike="noStrike" noProof="1" dirty="0"/>
              <a:t>单击此处编辑母版文本样式</a:t>
            </a:r>
            <a:endParaRPr lang="zh-CN" altLang="en-US" strike="noStrike" noProof="1" dirty="0"/>
          </a:p>
        </p:txBody>
      </p:sp>
      <p:sp>
        <p:nvSpPr>
          <p:cNvPr id="5" name="日期占位符 4"/>
          <p:cNvSpPr>
            <a:spLocks noGrp="1"/>
          </p:cNvSpPr>
          <p:nvPr>
            <p:ph type="dt" sz="half" idx="10"/>
          </p:nvPr>
        </p:nvSpPr>
        <p:spPr>
          <a:xfrm>
            <a:off x="838200" y="6356350"/>
            <a:ext cx="2743200" cy="365125"/>
          </a:xfrm>
          <a:prstGeom prst="rect">
            <a:avLst/>
          </a:prstGeom>
        </p:spPr>
        <p:txBody>
          <a:bodyPr vert="horz" lIns="91440" tIns="45720" rIns="91440" bIns="45720" rtlCol="0" anchor="ctr">
            <a:normAutofit/>
          </a:bodyPr>
          <a:lstStyle/>
          <a:p>
            <a:pPr fontAlgn="auto"/>
            <a:fld id="{9EFD9D74-47D9-4702-A33C-335B63B48DBF}" type="datetimeFigureOut">
              <a:rPr lang="zh-CN" altLang="en-US" strike="noStrike" noProof="1" smtClean="0">
                <a:latin typeface="+mn-lt"/>
                <a:ea typeface="+mn-ea"/>
                <a:cs typeface="+mn-cs"/>
              </a:rPr>
            </a:fld>
            <a:endParaRPr lang="zh-CN" altLang="en-US" strike="noStrike" noProof="1" dirty="0"/>
          </a:p>
        </p:txBody>
      </p:sp>
      <p:sp>
        <p:nvSpPr>
          <p:cNvPr id="6" name="页脚占位符 5"/>
          <p:cNvSpPr>
            <a:spLocks noGrp="1"/>
          </p:cNvSpPr>
          <p:nvPr>
            <p:ph type="ftr" sz="quarter" idx="11"/>
          </p:nvPr>
        </p:nvSpPr>
        <p:spPr>
          <a:xfrm>
            <a:off x="4038600" y="6356350"/>
            <a:ext cx="4114800" cy="365125"/>
          </a:xfrm>
          <a:prstGeom prst="rect">
            <a:avLst/>
          </a:prstGeom>
        </p:spPr>
        <p:txBody>
          <a:bodyPr vert="horz" lIns="91440" tIns="45720" rIns="91440" bIns="45720" rtlCol="0" anchor="ctr">
            <a:normAutofit/>
          </a:bodyPr>
          <a:lstStyle/>
          <a:p>
            <a:pPr fontAlgn="auto"/>
            <a:endParaRPr lang="zh-CN" altLang="en-US" strike="noStrike" noProof="1" dirty="0"/>
          </a:p>
        </p:txBody>
      </p:sp>
      <p:sp>
        <p:nvSpPr>
          <p:cNvPr id="7" name="灯片编号占位符 6"/>
          <p:cNvSpPr>
            <a:spLocks noGrp="1"/>
          </p:cNvSpPr>
          <p:nvPr>
            <p:ph type="sldNum" sz="quarter" idx="12"/>
          </p:nvPr>
        </p:nvSpPr>
        <p:spPr>
          <a:xfrm>
            <a:off x="8610600" y="6356350"/>
            <a:ext cx="2743200" cy="365125"/>
          </a:xfrm>
          <a:prstGeom prst="rect">
            <a:avLst/>
          </a:prstGeom>
        </p:spPr>
        <p:txBody>
          <a:bodyPr vert="horz" lIns="91440" tIns="45720" rIns="91440" bIns="45720" rtlCol="0" anchor="ctr">
            <a:normAutofit/>
          </a:bodyPr>
          <a:lstStyle/>
          <a:p>
            <a:pPr fontAlgn="auto"/>
            <a:fld id="{FABC47A4-756D-490B-A52F-7D9E2C9FC05F}" type="slidenum">
              <a:rPr lang="zh-CN" altLang="en-US" strike="noStrike" noProof="1" smtClean="0">
                <a:latin typeface="+mn-lt"/>
                <a:ea typeface="+mn-ea"/>
                <a:cs typeface="+mn-cs"/>
              </a:rPr>
            </a:fld>
            <a:endParaRPr lang="zh-CN" altLang="en-US" strike="noStrike" noProof="1"/>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838200" y="1122680"/>
            <a:ext cx="10515600" cy="2387600"/>
          </a:xfrm>
        </p:spPr>
        <p:txBody>
          <a:bodyPr anchor="b"/>
          <a:lstStyle>
            <a:lvl1pPr algn="ctr">
              <a:defRPr sz="6000"/>
            </a:lvl1pPr>
          </a:lstStyle>
          <a:p>
            <a:pPr fontAlgn="auto"/>
            <a:r>
              <a:rPr lang="zh-CN" altLang="en-US" strike="noStrike" noProof="1" smtClean="0"/>
              <a:t>单击此处编辑母版标题样式</a:t>
            </a:r>
            <a:endParaRPr lang="zh-CN" altLang="en-US" strike="noStrike" noProof="1"/>
          </a:p>
        </p:txBody>
      </p:sp>
      <p:sp>
        <p:nvSpPr>
          <p:cNvPr id="3" name="副标题 2"/>
          <p:cNvSpPr>
            <a:spLocks noGrp="1"/>
          </p:cNvSpPr>
          <p:nvPr>
            <p:ph type="subTitle" idx="1"/>
          </p:nvPr>
        </p:nvSpPr>
        <p:spPr>
          <a:xfrm>
            <a:off x="838200" y="3602355"/>
            <a:ext cx="10515600" cy="1655445"/>
          </a:xfrm>
        </p:spPr>
        <p:txBody>
          <a:bodyPr/>
          <a:lstStyle>
            <a:lvl1pPr marL="0" indent="0" algn="ctr">
              <a:buNone/>
              <a:defRPr sz="2400">
                <a:solidFill>
                  <a:schemeClr val="tx1">
                    <a:lumMod val="50000"/>
                    <a:lumOff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fontAlgn="auto"/>
            <a:r>
              <a:rPr lang="zh-CN" altLang="en-US" strike="noStrike" noProof="1" smtClean="0"/>
              <a:t>单击此处编辑母版副标题样式</a:t>
            </a:r>
            <a:endParaRPr lang="zh-CN" altLang="en-US" strike="noStrike" noProof="1"/>
          </a:p>
        </p:txBody>
      </p:sp>
      <p:sp>
        <p:nvSpPr>
          <p:cNvPr id="4" name="日期占位符 3"/>
          <p:cNvSpPr>
            <a:spLocks noGrp="1"/>
          </p:cNvSpPr>
          <p:nvPr>
            <p:ph type="dt" sz="half" idx="10"/>
          </p:nvPr>
        </p:nvSpPr>
        <p:spPr/>
        <p:txBody>
          <a:bodyPr/>
          <a:p>
            <a:pPr fontAlgn="base"/>
            <a:fld id="{59D9C70D-B7C8-466D-B87C-22D855EF72C6}" type="datetimeFigureOut">
              <a:rPr lang="zh-CN" altLang="en-US" strike="noStrike" noProof="1" smtClean="0">
                <a:latin typeface="Arial" panose="020B0604020202020204" pitchFamily="34" charset="0"/>
                <a:ea typeface="微软雅黑" panose="020B0503020204020204" charset="-122"/>
                <a:cs typeface="+mn-cs"/>
              </a:rPr>
            </a:fld>
            <a:endParaRPr lang="zh-CN" altLang="en-US" strike="noStrike" noProof="1"/>
          </a:p>
        </p:txBody>
      </p:sp>
      <p:sp>
        <p:nvSpPr>
          <p:cNvPr id="5" name="页脚占位符 4"/>
          <p:cNvSpPr>
            <a:spLocks noGrp="1"/>
          </p:cNvSpPr>
          <p:nvPr>
            <p:ph type="ftr" sz="quarter" idx="11"/>
          </p:nvPr>
        </p:nvSpPr>
        <p:spPr/>
        <p:txBody>
          <a:bodyPr/>
          <a:p>
            <a:pPr fontAlgn="base"/>
            <a:endParaRPr lang="zh-CN" altLang="en-US" strike="noStrike" noProof="1"/>
          </a:p>
        </p:txBody>
      </p:sp>
      <p:sp>
        <p:nvSpPr>
          <p:cNvPr id="6" name="灯片编号占位符 5"/>
          <p:cNvSpPr>
            <a:spLocks noGrp="1"/>
          </p:cNvSpPr>
          <p:nvPr>
            <p:ph type="sldNum" sz="quarter" idx="12"/>
          </p:nvPr>
        </p:nvSpPr>
        <p:spPr/>
        <p:txBody>
          <a:bodyPr/>
          <a:p>
            <a:pPr fontAlgn="base"/>
            <a:fld id="{0F9045BA-9AC9-4435-A9A0-D822685BA71C}" type="slidenum">
              <a:rPr lang="zh-CN" altLang="en-US" strike="noStrike" noProof="1" smtClean="0">
                <a:latin typeface="Arial" panose="020B0604020202020204" pitchFamily="34" charset="0"/>
                <a:ea typeface="微软雅黑" panose="020B0503020204020204" charset="-122"/>
                <a:cs typeface="+mn-cs"/>
              </a:rPr>
            </a:fld>
            <a:endParaRPr lang="zh-CN" altLang="en-US" strike="noStrike" noProof="1"/>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197485"/>
            <a:ext cx="10515600" cy="1325563"/>
          </a:xfrm>
        </p:spPr>
        <p:txBody>
          <a:bodyPr anchor="b" anchorCtr="0"/>
          <a:lstStyle/>
          <a:p>
            <a:pPr fontAlgn="auto"/>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838200" y="1702435"/>
            <a:ext cx="10515600" cy="4474845"/>
          </a:xfrm>
        </p:spPr>
        <p:txBody>
          <a:bodyPr/>
          <a:lstStyle>
            <a:lvl2pPr>
              <a:defRPr/>
            </a:lvl2pPr>
          </a:lstStyle>
          <a:p>
            <a:pPr lvl="0" fontAlgn="auto"/>
            <a:r>
              <a:rPr lang="zh-CN" altLang="en-US" strike="noStrike" noProof="1" smtClean="0"/>
              <a:t>单击此处编辑母版文本样式</a:t>
            </a:r>
            <a:endParaRPr lang="zh-CN" altLang="en-US" strike="noStrike" noProof="1" smtClean="0"/>
          </a:p>
          <a:p>
            <a:pPr lvl="1" fontAlgn="auto"/>
            <a:r>
              <a:rPr lang="zh-CN" altLang="en-US" strike="noStrike" noProof="1" smtClean="0"/>
              <a:t>第二级</a:t>
            </a:r>
            <a:endParaRPr lang="zh-CN" altLang="en-US" strike="noStrike" noProof="1" smtClean="0"/>
          </a:p>
          <a:p>
            <a:pPr lvl="2" fontAlgn="auto"/>
            <a:r>
              <a:rPr lang="zh-CN" altLang="en-US" strike="noStrike" noProof="1" smtClean="0"/>
              <a:t>第三级</a:t>
            </a:r>
            <a:endParaRPr lang="zh-CN" altLang="en-US" strike="noStrike" noProof="1" smtClean="0"/>
          </a:p>
          <a:p>
            <a:pPr lvl="3" fontAlgn="auto"/>
            <a:r>
              <a:rPr lang="zh-CN" altLang="en-US" strike="noStrike" noProof="1" smtClean="0"/>
              <a:t>第四级</a:t>
            </a:r>
            <a:endParaRPr lang="zh-CN" altLang="en-US" strike="noStrike" noProof="1" smtClean="0"/>
          </a:p>
          <a:p>
            <a:pPr lvl="4" fontAlgn="auto"/>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fontAlgn="base"/>
            <a:fld id="{59D9C70D-B7C8-466D-B87C-22D855EF72C6}" type="datetimeFigureOut">
              <a:rPr lang="zh-CN" altLang="en-US" strike="noStrike" noProof="1" smtClean="0">
                <a:latin typeface="Arial" panose="020B0604020202020204" pitchFamily="34" charset="0"/>
                <a:ea typeface="微软雅黑" panose="020B0503020204020204" charset="-122"/>
                <a:cs typeface="+mn-cs"/>
              </a:rPr>
            </a:fld>
            <a:endParaRPr lang="zh-CN" altLang="en-US" strike="noStrike" noProof="1"/>
          </a:p>
        </p:txBody>
      </p:sp>
      <p:sp>
        <p:nvSpPr>
          <p:cNvPr id="5" name="页脚占位符 4"/>
          <p:cNvSpPr>
            <a:spLocks noGrp="1"/>
          </p:cNvSpPr>
          <p:nvPr>
            <p:ph type="ftr" sz="quarter" idx="11"/>
          </p:nvPr>
        </p:nvSpPr>
        <p:spPr/>
        <p:txBody>
          <a:bodyPr/>
          <a:p>
            <a:pPr fontAlgn="base"/>
            <a:endParaRPr lang="zh-CN" altLang="en-US" strike="noStrike" noProof="1"/>
          </a:p>
        </p:txBody>
      </p:sp>
      <p:sp>
        <p:nvSpPr>
          <p:cNvPr id="6" name="灯片编号占位符 5"/>
          <p:cNvSpPr>
            <a:spLocks noGrp="1"/>
          </p:cNvSpPr>
          <p:nvPr>
            <p:ph type="sldNum" sz="quarter" idx="12"/>
          </p:nvPr>
        </p:nvSpPr>
        <p:spPr/>
        <p:txBody>
          <a:bodyPr/>
          <a:p>
            <a:pPr fontAlgn="base"/>
            <a:fld id="{0F9045BA-9AC9-4435-A9A0-D822685BA71C}" type="slidenum">
              <a:rPr lang="zh-CN" altLang="en-US" strike="noStrike" noProof="1" smtClean="0">
                <a:latin typeface="Arial" panose="020B0604020202020204" pitchFamily="34" charset="0"/>
                <a:ea typeface="微软雅黑" panose="020B0503020204020204" charset="-122"/>
                <a:cs typeface="+mn-cs"/>
              </a:rPr>
            </a:fld>
            <a:endParaRPr lang="zh-CN" altLang="en-US" strike="noStrike" noProof="1"/>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pic>
        <p:nvPicPr>
          <p:cNvPr id="8194" name="图片 6" descr="plush-design-studio-665172-unsplash"/>
          <p:cNvPicPr/>
          <p:nvPr userDrawn="1"/>
        </p:nvPicPr>
        <p:blipFill>
          <a:blip r:embed="rId2"/>
          <a:stretch>
            <a:fillRect/>
          </a:stretch>
        </p:blipFill>
        <p:spPr>
          <a:xfrm>
            <a:off x="-23812" y="9525"/>
            <a:ext cx="12239625" cy="6838950"/>
          </a:xfrm>
          <a:prstGeom prst="rect">
            <a:avLst/>
          </a:prstGeom>
          <a:noFill/>
          <a:ln w="9525">
            <a:noFill/>
          </a:ln>
        </p:spPr>
      </p:pic>
      <p:sp>
        <p:nvSpPr>
          <p:cNvPr id="2" name="标题 1"/>
          <p:cNvSpPr>
            <a:spLocks noGrp="1"/>
          </p:cNvSpPr>
          <p:nvPr>
            <p:ph type="title"/>
          </p:nvPr>
        </p:nvSpPr>
        <p:spPr>
          <a:xfrm>
            <a:off x="838200" y="2959100"/>
            <a:ext cx="10515600" cy="2781300"/>
          </a:xfrm>
        </p:spPr>
        <p:txBody>
          <a:bodyPr anchor="t" anchorCtr="0"/>
          <a:lstStyle>
            <a:lvl1pPr>
              <a:defRPr sz="4800"/>
            </a:lvl1pPr>
          </a:lstStyle>
          <a:p>
            <a:pPr fontAlgn="auto"/>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838200" y="1722120"/>
            <a:ext cx="10515600" cy="1102995"/>
          </a:xfrm>
        </p:spPr>
        <p:txBody>
          <a:bodyPr lIns="144145" anchor="b" anchorCtr="0"/>
          <a:lstStyle>
            <a:lvl1pPr marL="0" indent="0">
              <a:buNone/>
              <a:defRPr sz="2400">
                <a:solidFill>
                  <a:schemeClr val="tx1">
                    <a:lumMod val="50000"/>
                    <a:lumOff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fontAlgn="auto"/>
            <a:r>
              <a:rPr lang="zh-CN" altLang="en-US" strike="noStrike" noProof="1" smtClean="0"/>
              <a:t>单击此处编辑母版文本样式</a:t>
            </a:r>
            <a:endParaRPr lang="zh-CN" altLang="en-US" strike="noStrike" noProof="1" smtClean="0"/>
          </a:p>
        </p:txBody>
      </p:sp>
      <p:sp>
        <p:nvSpPr>
          <p:cNvPr id="4" name="日期占位符 3"/>
          <p:cNvSpPr>
            <a:spLocks noGrp="1"/>
          </p:cNvSpPr>
          <p:nvPr>
            <p:ph type="dt" sz="half" idx="10"/>
          </p:nvPr>
        </p:nvSpPr>
        <p:spPr>
          <a:xfrm>
            <a:off x="838200" y="6356350"/>
            <a:ext cx="2743200" cy="365125"/>
          </a:xfrm>
          <a:prstGeom prst="rect">
            <a:avLst/>
          </a:prstGeom>
        </p:spPr>
        <p:txBody>
          <a:bodyPr vert="horz" lIns="91440" tIns="45720" rIns="91440" bIns="45720" rtlCol="0" anchor="ctr"/>
          <a:lstStyle/>
          <a:p>
            <a:pPr fontAlgn="base"/>
            <a:fld id="{59D9C70D-B7C8-466D-B87C-22D855EF72C6}" type="datetimeFigureOut">
              <a:rPr lang="zh-CN" altLang="en-US" strike="noStrike" noProof="1" smtClean="0">
                <a:latin typeface="Arial" panose="020B0604020202020204" pitchFamily="34" charset="0"/>
                <a:ea typeface="微软雅黑" panose="020B0503020204020204" charset="-122"/>
                <a:cs typeface="+mn-cs"/>
              </a:rPr>
            </a:fld>
            <a:endParaRPr lang="zh-CN" altLang="en-US" strike="noStrike" noProof="1"/>
          </a:p>
        </p:txBody>
      </p:sp>
      <p:sp>
        <p:nvSpPr>
          <p:cNvPr id="5" name="页脚占位符 4"/>
          <p:cNvSpPr>
            <a:spLocks noGrp="1"/>
          </p:cNvSpPr>
          <p:nvPr>
            <p:ph type="ftr" sz="quarter" idx="11"/>
          </p:nvPr>
        </p:nvSpPr>
        <p:spPr>
          <a:xfrm>
            <a:off x="4038600" y="6356350"/>
            <a:ext cx="4114800" cy="365125"/>
          </a:xfrm>
          <a:prstGeom prst="rect">
            <a:avLst/>
          </a:prstGeom>
        </p:spPr>
        <p:txBody>
          <a:bodyPr vert="horz" lIns="91440" tIns="45720" rIns="91440" bIns="45720" rtlCol="0" anchor="ctr"/>
          <a:lstStyle/>
          <a:p>
            <a:pPr fontAlgn="base"/>
            <a:endParaRPr lang="zh-CN" altLang="en-US" strike="noStrike" noProof="1"/>
          </a:p>
        </p:txBody>
      </p:sp>
      <p:sp>
        <p:nvSpPr>
          <p:cNvPr id="6" name="灯片编号占位符 5"/>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p>
            <a:pPr fontAlgn="base"/>
            <a:fld id="{0F9045BA-9AC9-4435-A9A0-D822685BA71C}" type="slidenum">
              <a:rPr lang="zh-CN" altLang="en-US" strike="noStrike" noProof="1" smtClean="0">
                <a:latin typeface="Arial" panose="020B0604020202020204" pitchFamily="34" charset="0"/>
                <a:ea typeface="微软雅黑" panose="020B0503020204020204" charset="-122"/>
                <a:cs typeface="+mn-cs"/>
              </a:rPr>
            </a:fld>
            <a:endParaRPr lang="zh-CN" altLang="en-US" strike="noStrike" noProof="1"/>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lgn="ctr">
              <a:defRPr/>
            </a:lvl1pPr>
          </a:lstStyle>
          <a:p>
            <a:pPr fontAlgn="auto"/>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838200" y="1825625"/>
            <a:ext cx="5181600" cy="4351338"/>
          </a:xfrm>
        </p:spPr>
        <p:txBody>
          <a:bodyPr/>
          <a:lstStyle/>
          <a:p>
            <a:pPr lvl="0" fontAlgn="auto"/>
            <a:r>
              <a:rPr lang="zh-CN" altLang="en-US" strike="noStrike" noProof="1" smtClean="0"/>
              <a:t>单击此处编辑母版文本样式</a:t>
            </a:r>
            <a:endParaRPr lang="zh-CN" altLang="en-US" strike="noStrike" noProof="1" smtClean="0"/>
          </a:p>
          <a:p>
            <a:pPr lvl="1" fontAlgn="auto"/>
            <a:r>
              <a:rPr lang="zh-CN" altLang="en-US" strike="noStrike" noProof="1" smtClean="0"/>
              <a:t>第二级</a:t>
            </a:r>
            <a:endParaRPr lang="zh-CN" altLang="en-US" strike="noStrike" noProof="1" smtClean="0"/>
          </a:p>
          <a:p>
            <a:pPr lvl="2" fontAlgn="auto"/>
            <a:r>
              <a:rPr lang="zh-CN" altLang="en-US" strike="noStrike" noProof="1" smtClean="0"/>
              <a:t>第三级</a:t>
            </a:r>
            <a:endParaRPr lang="zh-CN" altLang="en-US" strike="noStrike" noProof="1" smtClean="0"/>
          </a:p>
          <a:p>
            <a:pPr lvl="3" fontAlgn="auto"/>
            <a:r>
              <a:rPr lang="zh-CN" altLang="en-US" strike="noStrike" noProof="1" smtClean="0"/>
              <a:t>第四级</a:t>
            </a:r>
            <a:endParaRPr lang="zh-CN" altLang="en-US" strike="noStrike" noProof="1" smtClean="0"/>
          </a:p>
          <a:p>
            <a:pPr lvl="4" fontAlgn="auto"/>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6172200" y="1825625"/>
            <a:ext cx="5181600" cy="4351338"/>
          </a:xfrm>
        </p:spPr>
        <p:txBody>
          <a:bodyPr/>
          <a:lstStyle/>
          <a:p>
            <a:pPr lvl="0" fontAlgn="auto"/>
            <a:r>
              <a:rPr lang="zh-CN" altLang="en-US" strike="noStrike" noProof="1" smtClean="0"/>
              <a:t>单击此处编辑母版文本样式</a:t>
            </a:r>
            <a:endParaRPr lang="zh-CN" altLang="en-US" strike="noStrike" noProof="1" smtClean="0"/>
          </a:p>
          <a:p>
            <a:pPr lvl="1" fontAlgn="auto"/>
            <a:r>
              <a:rPr lang="zh-CN" altLang="en-US" strike="noStrike" noProof="1" smtClean="0"/>
              <a:t>第二级</a:t>
            </a:r>
            <a:endParaRPr lang="zh-CN" altLang="en-US" strike="noStrike" noProof="1" smtClean="0"/>
          </a:p>
          <a:p>
            <a:pPr lvl="2" fontAlgn="auto"/>
            <a:r>
              <a:rPr lang="zh-CN" altLang="en-US" strike="noStrike" noProof="1" smtClean="0"/>
              <a:t>第三级</a:t>
            </a:r>
            <a:endParaRPr lang="zh-CN" altLang="en-US" strike="noStrike" noProof="1" smtClean="0"/>
          </a:p>
          <a:p>
            <a:pPr lvl="3" fontAlgn="auto"/>
            <a:r>
              <a:rPr lang="zh-CN" altLang="en-US" strike="noStrike" noProof="1" smtClean="0"/>
              <a:t>第四级</a:t>
            </a:r>
            <a:endParaRPr lang="zh-CN" altLang="en-US" strike="noStrike" noProof="1" smtClean="0"/>
          </a:p>
          <a:p>
            <a:pPr lvl="4" fontAlgn="auto"/>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p:txBody>
          <a:bodyPr/>
          <a:p>
            <a:pPr fontAlgn="base"/>
            <a:fld id="{59D9C70D-B7C8-466D-B87C-22D855EF72C6}" type="datetimeFigureOut">
              <a:rPr lang="zh-CN" altLang="en-US" strike="noStrike" noProof="1" smtClean="0">
                <a:latin typeface="Arial" panose="020B0604020202020204" pitchFamily="34" charset="0"/>
                <a:ea typeface="微软雅黑" panose="020B0503020204020204" charset="-122"/>
                <a:cs typeface="+mn-cs"/>
              </a:rPr>
            </a:fld>
            <a:endParaRPr lang="zh-CN" altLang="en-US" strike="noStrike" noProof="1"/>
          </a:p>
        </p:txBody>
      </p:sp>
      <p:sp>
        <p:nvSpPr>
          <p:cNvPr id="6" name="页脚占位符 5"/>
          <p:cNvSpPr>
            <a:spLocks noGrp="1"/>
          </p:cNvSpPr>
          <p:nvPr>
            <p:ph type="ftr" sz="quarter" idx="11"/>
          </p:nvPr>
        </p:nvSpPr>
        <p:spPr/>
        <p:txBody>
          <a:bodyPr/>
          <a:p>
            <a:pPr fontAlgn="base"/>
            <a:endParaRPr lang="zh-CN" altLang="en-US" strike="noStrike" noProof="1"/>
          </a:p>
        </p:txBody>
      </p:sp>
      <p:sp>
        <p:nvSpPr>
          <p:cNvPr id="7" name="灯片编号占位符 6"/>
          <p:cNvSpPr>
            <a:spLocks noGrp="1"/>
          </p:cNvSpPr>
          <p:nvPr>
            <p:ph type="sldNum" sz="quarter" idx="12"/>
          </p:nvPr>
        </p:nvSpPr>
        <p:spPr/>
        <p:txBody>
          <a:bodyPr/>
          <a:p>
            <a:pPr fontAlgn="base"/>
            <a:fld id="{0F9045BA-9AC9-4435-A9A0-D822685BA71C}" type="slidenum">
              <a:rPr lang="zh-CN" altLang="en-US" strike="noStrike" noProof="1" smtClean="0">
                <a:latin typeface="Arial" panose="020B0604020202020204" pitchFamily="34" charset="0"/>
                <a:ea typeface="微软雅黑" panose="020B0503020204020204" charset="-122"/>
                <a:cs typeface="+mn-cs"/>
              </a:rPr>
            </a:fld>
            <a:endParaRPr lang="zh-CN" altLang="en-US" strike="noStrike" noProof="1"/>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40105" y="365125"/>
            <a:ext cx="10515600" cy="800100"/>
          </a:xfrm>
        </p:spPr>
        <p:txBody>
          <a:bodyPr anchor="ctr" anchorCtr="0"/>
          <a:lstStyle>
            <a:lvl1pPr algn="ctr">
              <a:defRPr/>
            </a:lvl1pPr>
          </a:lstStyle>
          <a:p>
            <a:pPr fontAlgn="auto"/>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839470" y="1482090"/>
            <a:ext cx="5220970" cy="823595"/>
          </a:xfrm>
        </p:spPr>
        <p:txBody>
          <a:bodyPr anchor="ctr" anchorCtr="0"/>
          <a:lstStyle>
            <a:lvl1pPr marL="0" indent="0">
              <a:buNone/>
              <a:defRPr sz="3200">
                <a:solidFill>
                  <a:srgbClr val="0070C0"/>
                </a:solidFill>
              </a:defRPr>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fontAlgn="auto"/>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838200" y="2368550"/>
            <a:ext cx="5222240" cy="3820795"/>
          </a:xfrm>
        </p:spPr>
        <p:txBody>
          <a:bodyPr/>
          <a:lstStyle>
            <a:lvl1pPr>
              <a:defRPr sz="2800"/>
            </a:lvl1pPr>
          </a:lstStyle>
          <a:p>
            <a:pPr lvl="0" fontAlgn="auto"/>
            <a:r>
              <a:rPr lang="zh-CN" altLang="en-US" strike="noStrike" noProof="1" smtClean="0"/>
              <a:t>单击此处编辑母版文本样式</a:t>
            </a:r>
            <a:endParaRPr lang="zh-CN" altLang="en-US" strike="noStrike" noProof="1" smtClean="0"/>
          </a:p>
          <a:p>
            <a:pPr lvl="1" fontAlgn="auto"/>
            <a:r>
              <a:rPr lang="zh-CN" altLang="en-US" strike="noStrike" noProof="1" smtClean="0"/>
              <a:t>第二级</a:t>
            </a:r>
            <a:endParaRPr lang="zh-CN" altLang="en-US" strike="noStrike" noProof="1" smtClean="0"/>
          </a:p>
          <a:p>
            <a:pPr lvl="2" fontAlgn="auto"/>
            <a:r>
              <a:rPr lang="zh-CN" altLang="en-US" strike="noStrike" noProof="1" smtClean="0"/>
              <a:t>第三级</a:t>
            </a:r>
            <a:endParaRPr lang="zh-CN" altLang="en-US" strike="noStrike" noProof="1" smtClean="0"/>
          </a:p>
          <a:p>
            <a:pPr lvl="3" fontAlgn="auto"/>
            <a:r>
              <a:rPr lang="zh-CN" altLang="en-US" strike="noStrike" noProof="1" smtClean="0"/>
              <a:t>第四级</a:t>
            </a:r>
            <a:endParaRPr lang="zh-CN" altLang="en-US" strike="noStrike" noProof="1" smtClean="0"/>
          </a:p>
          <a:p>
            <a:pPr lvl="4" fontAlgn="auto"/>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6256655" y="1482090"/>
            <a:ext cx="5097145" cy="823595"/>
          </a:xfrm>
        </p:spPr>
        <p:txBody>
          <a:bodyPr anchor="ctr" anchorCtr="0"/>
          <a:lstStyle>
            <a:lvl1pPr marL="0" indent="0">
              <a:buNone/>
              <a:defRPr sz="3200">
                <a:solidFill>
                  <a:srgbClr val="0070C0"/>
                </a:solidFill>
              </a:defRPr>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fontAlgn="auto"/>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6256655" y="2368550"/>
            <a:ext cx="5097145" cy="3820795"/>
          </a:xfrm>
        </p:spPr>
        <p:txBody>
          <a:bodyPr/>
          <a:lstStyle>
            <a:lvl1pPr>
              <a:defRPr sz="2800"/>
            </a:lvl1pPr>
          </a:lstStyle>
          <a:p>
            <a:pPr lvl="0" fontAlgn="auto"/>
            <a:r>
              <a:rPr lang="zh-CN" altLang="en-US" strike="noStrike" noProof="1" smtClean="0"/>
              <a:t>单击此处编辑母版文本样式</a:t>
            </a:r>
            <a:endParaRPr lang="zh-CN" altLang="en-US" strike="noStrike" noProof="1" smtClean="0"/>
          </a:p>
          <a:p>
            <a:pPr lvl="1" fontAlgn="auto"/>
            <a:r>
              <a:rPr lang="zh-CN" altLang="en-US" strike="noStrike" noProof="1" smtClean="0"/>
              <a:t>第二级</a:t>
            </a:r>
            <a:endParaRPr lang="zh-CN" altLang="en-US" strike="noStrike" noProof="1" smtClean="0"/>
          </a:p>
          <a:p>
            <a:pPr lvl="2" fontAlgn="auto"/>
            <a:r>
              <a:rPr lang="zh-CN" altLang="en-US" strike="noStrike" noProof="1" smtClean="0"/>
              <a:t>第三级</a:t>
            </a:r>
            <a:endParaRPr lang="zh-CN" altLang="en-US" strike="noStrike" noProof="1" smtClean="0"/>
          </a:p>
          <a:p>
            <a:pPr lvl="3" fontAlgn="auto"/>
            <a:r>
              <a:rPr lang="zh-CN" altLang="en-US" strike="noStrike" noProof="1" smtClean="0"/>
              <a:t>第四级</a:t>
            </a:r>
            <a:endParaRPr lang="zh-CN" altLang="en-US" strike="noStrike" noProof="1" smtClean="0"/>
          </a:p>
          <a:p>
            <a:pPr lvl="4" fontAlgn="auto"/>
            <a:r>
              <a:rPr lang="zh-CN" altLang="en-US" strike="noStrike" noProof="1" smtClean="0"/>
              <a:t>第五级</a:t>
            </a:r>
            <a:endParaRPr lang="zh-CN" altLang="en-US" strike="noStrike" noProof="1"/>
          </a:p>
        </p:txBody>
      </p:sp>
      <p:sp>
        <p:nvSpPr>
          <p:cNvPr id="7" name="日期占位符 6"/>
          <p:cNvSpPr>
            <a:spLocks noGrp="1"/>
          </p:cNvSpPr>
          <p:nvPr>
            <p:ph type="dt" sz="half" idx="10"/>
          </p:nvPr>
        </p:nvSpPr>
        <p:spPr/>
        <p:txBody>
          <a:bodyPr/>
          <a:p>
            <a:pPr fontAlgn="base"/>
            <a:fld id="{59D9C70D-B7C8-466D-B87C-22D855EF72C6}" type="datetimeFigureOut">
              <a:rPr lang="zh-CN" altLang="en-US" strike="noStrike" noProof="1" smtClean="0">
                <a:latin typeface="Arial" panose="020B0604020202020204" pitchFamily="34" charset="0"/>
                <a:ea typeface="微软雅黑" panose="020B0503020204020204" charset="-122"/>
                <a:cs typeface="+mn-cs"/>
              </a:rPr>
            </a:fld>
            <a:endParaRPr lang="zh-CN" altLang="en-US" strike="noStrike" noProof="1"/>
          </a:p>
        </p:txBody>
      </p:sp>
      <p:sp>
        <p:nvSpPr>
          <p:cNvPr id="8" name="页脚占位符 7"/>
          <p:cNvSpPr>
            <a:spLocks noGrp="1"/>
          </p:cNvSpPr>
          <p:nvPr>
            <p:ph type="ftr" sz="quarter" idx="11"/>
          </p:nvPr>
        </p:nvSpPr>
        <p:spPr/>
        <p:txBody>
          <a:bodyPr/>
          <a:p>
            <a:pPr fontAlgn="base"/>
            <a:endParaRPr lang="zh-CN" altLang="en-US" strike="noStrike" noProof="1"/>
          </a:p>
        </p:txBody>
      </p:sp>
      <p:sp>
        <p:nvSpPr>
          <p:cNvPr id="9" name="灯片编号占位符 8"/>
          <p:cNvSpPr>
            <a:spLocks noGrp="1"/>
          </p:cNvSpPr>
          <p:nvPr>
            <p:ph type="sldNum" sz="quarter" idx="12"/>
          </p:nvPr>
        </p:nvSpPr>
        <p:spPr/>
        <p:txBody>
          <a:bodyPr/>
          <a:p>
            <a:pPr fontAlgn="base"/>
            <a:fld id="{0F9045BA-9AC9-4435-A9A0-D822685BA71C}" type="slidenum">
              <a:rPr lang="zh-CN" altLang="en-US" strike="noStrike" noProof="1" smtClean="0">
                <a:latin typeface="Arial" panose="020B0604020202020204" pitchFamily="34" charset="0"/>
                <a:ea typeface="微软雅黑" panose="020B0503020204020204" charset="-122"/>
                <a:cs typeface="+mn-cs"/>
              </a:rPr>
            </a:fld>
            <a:endParaRPr lang="zh-CN" altLang="en-US" strike="noStrike" noProof="1"/>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3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197485"/>
            <a:ext cx="10515600" cy="1325563"/>
          </a:xfrm>
        </p:spPr>
        <p:txBody>
          <a:bodyPr anchor="b" anchorCtr="0"/>
          <a:lstStyle/>
          <a:p>
            <a:pPr fontAlgn="auto"/>
            <a:r>
              <a:rPr lang="zh-CN" altLang="en-US" strike="noStrike" noProof="1" smtClean="0"/>
              <a:t>单击此处编辑母版标题样式</a:t>
            </a:r>
            <a:endParaRPr lang="zh-CN" altLang="en-US" strike="noStrike" noProof="1"/>
          </a:p>
        </p:txBody>
      </p:sp>
      <p:sp>
        <p:nvSpPr>
          <p:cNvPr id="3" name="日期占位符 2"/>
          <p:cNvSpPr>
            <a:spLocks noGrp="1"/>
          </p:cNvSpPr>
          <p:nvPr>
            <p:ph type="dt" sz="half" idx="10"/>
          </p:nvPr>
        </p:nvSpPr>
        <p:spPr/>
        <p:txBody>
          <a:bodyPr/>
          <a:p>
            <a:pPr fontAlgn="base"/>
            <a:fld id="{59D9C70D-B7C8-466D-B87C-22D855EF72C6}" type="datetimeFigureOut">
              <a:rPr lang="zh-CN" altLang="en-US" strike="noStrike" noProof="1" smtClean="0">
                <a:latin typeface="Arial" panose="020B0604020202020204" pitchFamily="34" charset="0"/>
                <a:ea typeface="微软雅黑" panose="020B0503020204020204" charset="-122"/>
                <a:cs typeface="+mn-cs"/>
              </a:rPr>
            </a:fld>
            <a:endParaRPr lang="zh-CN" altLang="en-US" strike="noStrike" noProof="1"/>
          </a:p>
        </p:txBody>
      </p:sp>
      <p:sp>
        <p:nvSpPr>
          <p:cNvPr id="4" name="页脚占位符 3"/>
          <p:cNvSpPr>
            <a:spLocks noGrp="1"/>
          </p:cNvSpPr>
          <p:nvPr>
            <p:ph type="ftr" sz="quarter" idx="11"/>
          </p:nvPr>
        </p:nvSpPr>
        <p:spPr/>
        <p:txBody>
          <a:bodyPr/>
          <a:p>
            <a:pPr fontAlgn="base"/>
            <a:endParaRPr lang="zh-CN" altLang="en-US" strike="noStrike" noProof="1"/>
          </a:p>
        </p:txBody>
      </p:sp>
      <p:sp>
        <p:nvSpPr>
          <p:cNvPr id="5" name="灯片编号占位符 4"/>
          <p:cNvSpPr>
            <a:spLocks noGrp="1"/>
          </p:cNvSpPr>
          <p:nvPr>
            <p:ph type="sldNum" sz="quarter" idx="12"/>
          </p:nvPr>
        </p:nvSpPr>
        <p:spPr/>
        <p:txBody>
          <a:bodyPr/>
          <a:p>
            <a:pPr fontAlgn="base"/>
            <a:fld id="{0F9045BA-9AC9-4435-A9A0-D822685BA71C}" type="slidenum">
              <a:rPr lang="zh-CN" altLang="en-US" strike="noStrike" noProof="1" smtClean="0">
                <a:latin typeface="Arial" panose="020B0604020202020204" pitchFamily="34" charset="0"/>
                <a:ea typeface="微软雅黑" panose="020B0503020204020204" charset="-122"/>
                <a:cs typeface="+mn-cs"/>
              </a:rPr>
            </a:fld>
            <a:endParaRPr lang="zh-CN" altLang="en-US" strike="noStrike" noProof="1"/>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图片 + 文本">
    <p:spTree>
      <p:nvGrpSpPr>
        <p:cNvPr id="1" name=""/>
        <p:cNvGrpSpPr/>
        <p:nvPr/>
      </p:nvGrpSpPr>
      <p:grpSpPr>
        <a:xfrm>
          <a:off x="0" y="0"/>
          <a:ext cx="0" cy="0"/>
          <a:chOff x="0" y="0"/>
          <a:chExt cx="0" cy="0"/>
        </a:xfrm>
      </p:grpSpPr>
      <p:sp>
        <p:nvSpPr>
          <p:cNvPr id="3" name="图片占位符 2"/>
          <p:cNvSpPr>
            <a:spLocks noGrp="1"/>
          </p:cNvSpPr>
          <p:nvPr>
            <p:ph type="pic" idx="1"/>
          </p:nvPr>
        </p:nvSpPr>
        <p:spPr>
          <a:xfrm>
            <a:off x="-12700" y="-1905"/>
            <a:ext cx="7017385" cy="6861810"/>
          </a:xfrm>
          <a:noFill/>
        </p:spPr>
        <p:txBody>
          <a:bodyPr lIns="252095" tIns="144145"/>
          <a:lstStyle>
            <a:lvl1pPr marL="0" indent="0" algn="ctr">
              <a:buNone/>
              <a:defRPr sz="1800">
                <a:solidFill>
                  <a:schemeClr val="tx1">
                    <a:lumMod val="50000"/>
                    <a:lumOff val="50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fontAlgn="auto"/>
            <a:endParaRPr lang="zh-CN" altLang="en-US" strike="noStrike" noProof="1"/>
          </a:p>
        </p:txBody>
      </p:sp>
      <p:sp>
        <p:nvSpPr>
          <p:cNvPr id="2" name="标题 1"/>
          <p:cNvSpPr>
            <a:spLocks noGrp="1"/>
          </p:cNvSpPr>
          <p:nvPr>
            <p:ph type="title"/>
          </p:nvPr>
        </p:nvSpPr>
        <p:spPr>
          <a:xfrm>
            <a:off x="7350125" y="457200"/>
            <a:ext cx="4392295" cy="1055370"/>
          </a:xfrm>
        </p:spPr>
        <p:txBody>
          <a:bodyPr anchor="b" anchorCtr="0"/>
          <a:lstStyle>
            <a:lvl1pPr>
              <a:defRPr sz="3200"/>
            </a:lvl1pPr>
          </a:lstStyle>
          <a:p>
            <a:pPr fontAlgn="auto"/>
            <a:r>
              <a:rPr lang="zh-CN" altLang="en-US" strike="noStrike" noProof="1" smtClean="0"/>
              <a:t>单击此处编辑母版标题样式</a:t>
            </a:r>
            <a:endParaRPr lang="zh-CN" altLang="en-US" strike="noStrike" noProof="1"/>
          </a:p>
        </p:txBody>
      </p:sp>
      <p:sp>
        <p:nvSpPr>
          <p:cNvPr id="4" name="文本占位符 3"/>
          <p:cNvSpPr>
            <a:spLocks noGrp="1"/>
          </p:cNvSpPr>
          <p:nvPr>
            <p:ph type="body" sz="half" idx="2"/>
          </p:nvPr>
        </p:nvSpPr>
        <p:spPr>
          <a:xfrm>
            <a:off x="7349490" y="1694180"/>
            <a:ext cx="4393565" cy="4480560"/>
          </a:xfrm>
        </p:spPr>
        <p:txBody>
          <a:bodyPr/>
          <a:lstStyle>
            <a:lvl1pPr marL="0" indent="0">
              <a:buNone/>
              <a:defRPr sz="2800">
                <a:solidFill>
                  <a:schemeClr val="tx1"/>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fontAlgn="auto"/>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fontAlgn="base"/>
            <a:fld id="{59D9C70D-B7C8-466D-B87C-22D855EF72C6}" type="datetimeFigureOut">
              <a:rPr lang="zh-CN" altLang="en-US" strike="noStrike" noProof="1" smtClean="0">
                <a:latin typeface="Arial" panose="020B0604020202020204" pitchFamily="34" charset="0"/>
                <a:ea typeface="微软雅黑" panose="020B0503020204020204" charset="-122"/>
                <a:cs typeface="+mn-cs"/>
              </a:rPr>
            </a:fld>
            <a:endParaRPr lang="zh-CN" altLang="en-US" strike="noStrike" noProof="1"/>
          </a:p>
        </p:txBody>
      </p:sp>
      <p:sp>
        <p:nvSpPr>
          <p:cNvPr id="6" name="页脚占位符 5"/>
          <p:cNvSpPr>
            <a:spLocks noGrp="1"/>
          </p:cNvSpPr>
          <p:nvPr>
            <p:ph type="ftr" sz="quarter" idx="11"/>
          </p:nvPr>
        </p:nvSpPr>
        <p:spPr/>
        <p:txBody>
          <a:bodyPr/>
          <a:p>
            <a:pPr fontAlgn="base"/>
            <a:endParaRPr lang="zh-CN" altLang="en-US" strike="noStrike" noProof="1"/>
          </a:p>
        </p:txBody>
      </p:sp>
      <p:sp>
        <p:nvSpPr>
          <p:cNvPr id="7" name="灯片编号占位符 6"/>
          <p:cNvSpPr>
            <a:spLocks noGrp="1"/>
          </p:cNvSpPr>
          <p:nvPr>
            <p:ph type="sldNum" sz="quarter" idx="12"/>
          </p:nvPr>
        </p:nvSpPr>
        <p:spPr/>
        <p:txBody>
          <a:bodyPr/>
          <a:p>
            <a:pPr fontAlgn="base"/>
            <a:fld id="{0F9045BA-9AC9-4435-A9A0-D822685BA71C}" type="slidenum">
              <a:rPr lang="zh-CN" altLang="en-US" strike="noStrike" noProof="1" smtClean="0">
                <a:latin typeface="Arial" panose="020B0604020202020204" pitchFamily="34" charset="0"/>
                <a:ea typeface="微软雅黑" panose="020B0503020204020204" charset="-122"/>
                <a:cs typeface="+mn-cs"/>
              </a:rPr>
            </a:fld>
            <a:endParaRPr lang="zh-CN" altLang="en-US" strike="noStrike" noProof="1"/>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picTx" preserve="1">
  <p:cSld name="文本 + 图片">
    <p:spTree>
      <p:nvGrpSpPr>
        <p:cNvPr id="1" name=""/>
        <p:cNvGrpSpPr/>
        <p:nvPr/>
      </p:nvGrpSpPr>
      <p:grpSpPr>
        <a:xfrm>
          <a:off x="0" y="0"/>
          <a:ext cx="0" cy="0"/>
          <a:chOff x="0" y="0"/>
          <a:chExt cx="0" cy="0"/>
        </a:xfrm>
      </p:grpSpPr>
      <p:sp>
        <p:nvSpPr>
          <p:cNvPr id="3" name="图片占位符 2"/>
          <p:cNvSpPr>
            <a:spLocks noGrp="1"/>
          </p:cNvSpPr>
          <p:nvPr>
            <p:ph type="pic" idx="1"/>
          </p:nvPr>
        </p:nvSpPr>
        <p:spPr>
          <a:xfrm>
            <a:off x="5183505" y="-7620"/>
            <a:ext cx="7017385" cy="6861810"/>
          </a:xfrm>
          <a:noFill/>
        </p:spPr>
        <p:txBody>
          <a:bodyPr lIns="252095" tIns="144145"/>
          <a:lstStyle>
            <a:lvl1pPr marL="0" indent="0" algn="ctr">
              <a:buNone/>
              <a:defRPr sz="1800">
                <a:solidFill>
                  <a:schemeClr val="tx1">
                    <a:lumMod val="50000"/>
                    <a:lumOff val="50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fontAlgn="auto"/>
            <a:endParaRPr lang="zh-CN" altLang="en-US" strike="noStrike" noProof="1"/>
          </a:p>
        </p:txBody>
      </p:sp>
      <p:sp>
        <p:nvSpPr>
          <p:cNvPr id="2" name="标题 1"/>
          <p:cNvSpPr>
            <a:spLocks noGrp="1"/>
          </p:cNvSpPr>
          <p:nvPr>
            <p:ph type="title"/>
          </p:nvPr>
        </p:nvSpPr>
        <p:spPr>
          <a:xfrm>
            <a:off x="409575" y="457200"/>
            <a:ext cx="4279900" cy="1055370"/>
          </a:xfrm>
        </p:spPr>
        <p:txBody>
          <a:bodyPr anchor="t" anchorCtr="0"/>
          <a:lstStyle>
            <a:lvl1pPr>
              <a:defRPr sz="3200"/>
            </a:lvl1pPr>
          </a:lstStyle>
          <a:p>
            <a:pPr fontAlgn="auto"/>
            <a:r>
              <a:rPr lang="zh-CN" altLang="en-US" strike="noStrike" noProof="1" smtClean="0"/>
              <a:t>单击此处编辑母版标题样式</a:t>
            </a:r>
            <a:endParaRPr lang="zh-CN" altLang="en-US" strike="noStrike" noProof="1"/>
          </a:p>
        </p:txBody>
      </p:sp>
      <p:sp>
        <p:nvSpPr>
          <p:cNvPr id="4" name="文本占位符 3"/>
          <p:cNvSpPr>
            <a:spLocks noGrp="1"/>
          </p:cNvSpPr>
          <p:nvPr>
            <p:ph type="body" sz="half" idx="2"/>
          </p:nvPr>
        </p:nvSpPr>
        <p:spPr>
          <a:xfrm>
            <a:off x="409575" y="1694180"/>
            <a:ext cx="4280535" cy="4480560"/>
          </a:xfrm>
        </p:spPr>
        <p:txBody>
          <a:bodyPr/>
          <a:lstStyle>
            <a:lvl1pPr marL="0" indent="0">
              <a:buNone/>
              <a:defRPr sz="2800">
                <a:solidFill>
                  <a:schemeClr val="tx1"/>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fontAlgn="auto"/>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fontAlgn="base"/>
            <a:fld id="{59D9C70D-B7C8-466D-B87C-22D855EF72C6}" type="datetimeFigureOut">
              <a:rPr lang="zh-CN" altLang="en-US" strike="noStrike" noProof="1" smtClean="0">
                <a:latin typeface="Arial" panose="020B0604020202020204" pitchFamily="34" charset="0"/>
                <a:ea typeface="微软雅黑" panose="020B0503020204020204" charset="-122"/>
                <a:cs typeface="+mn-cs"/>
              </a:rPr>
            </a:fld>
            <a:endParaRPr lang="zh-CN" altLang="en-US" strike="noStrike" noProof="1"/>
          </a:p>
        </p:txBody>
      </p:sp>
      <p:sp>
        <p:nvSpPr>
          <p:cNvPr id="6" name="页脚占位符 5"/>
          <p:cNvSpPr>
            <a:spLocks noGrp="1"/>
          </p:cNvSpPr>
          <p:nvPr>
            <p:ph type="ftr" sz="quarter" idx="11"/>
          </p:nvPr>
        </p:nvSpPr>
        <p:spPr/>
        <p:txBody>
          <a:bodyPr/>
          <a:p>
            <a:pPr fontAlgn="base"/>
            <a:endParaRPr lang="zh-CN" altLang="en-US" strike="noStrike" noProof="1"/>
          </a:p>
        </p:txBody>
      </p:sp>
      <p:sp>
        <p:nvSpPr>
          <p:cNvPr id="7" name="灯片编号占位符 6"/>
          <p:cNvSpPr>
            <a:spLocks noGrp="1"/>
          </p:cNvSpPr>
          <p:nvPr>
            <p:ph type="sldNum" sz="quarter" idx="12"/>
          </p:nvPr>
        </p:nvSpPr>
        <p:spPr/>
        <p:txBody>
          <a:bodyPr/>
          <a:p>
            <a:pPr fontAlgn="base"/>
            <a:fld id="{0F9045BA-9AC9-4435-A9A0-D822685BA71C}" type="slidenum">
              <a:rPr lang="zh-CN" altLang="en-US" strike="noStrike" noProof="1" smtClean="0">
                <a:latin typeface="Arial" panose="020B0604020202020204" pitchFamily="34" charset="0"/>
                <a:ea typeface="微软雅黑" panose="020B0503020204020204" charset="-122"/>
                <a:cs typeface="+mn-cs"/>
              </a:rPr>
            </a:fld>
            <a:endParaRPr lang="zh-CN" altLang="en-US" strike="noStrike" noProof="1"/>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4_标题和内容">
    <p:spTree>
      <p:nvGrpSpPr>
        <p:cNvPr id="1" name=""/>
        <p:cNvGrpSpPr/>
        <p:nvPr/>
      </p:nvGrpSpPr>
      <p:grpSpPr>
        <a:xfrm>
          <a:off x="0" y="0"/>
          <a:ext cx="0" cy="0"/>
          <a:chOff x="0" y="0"/>
          <a:chExt cx="0" cy="0"/>
        </a:xfrm>
      </p:grpSpPr>
      <p:sp>
        <p:nvSpPr>
          <p:cNvPr id="3" name="竖排标题 1"/>
          <p:cNvSpPr>
            <a:spLocks noGrp="1"/>
          </p:cNvSpPr>
          <p:nvPr>
            <p:ph type="title" orient="vert"/>
          </p:nvPr>
        </p:nvSpPr>
        <p:spPr>
          <a:xfrm>
            <a:off x="8724900" y="365125"/>
            <a:ext cx="2628900" cy="5811838"/>
          </a:xfrm>
        </p:spPr>
        <p:txBody>
          <a:bodyPr vert="eaVert"/>
          <a:p>
            <a:pPr fontAlgn="auto"/>
            <a:r>
              <a:rPr lang="zh-CN" altLang="en-US" strike="noStrike" noProof="1" smtClean="0"/>
              <a:t>单击此处编辑母版标题样式</a:t>
            </a:r>
            <a:endParaRPr lang="zh-CN" altLang="en-US" strike="noStrike" noProof="1"/>
          </a:p>
        </p:txBody>
      </p:sp>
      <p:sp>
        <p:nvSpPr>
          <p:cNvPr id="7" name="竖排文字占位符 2"/>
          <p:cNvSpPr>
            <a:spLocks noGrp="1"/>
          </p:cNvSpPr>
          <p:nvPr>
            <p:ph type="body" orient="vert" idx="1"/>
          </p:nvPr>
        </p:nvSpPr>
        <p:spPr>
          <a:xfrm>
            <a:off x="838200" y="365125"/>
            <a:ext cx="7734300" cy="5811838"/>
          </a:xfrm>
        </p:spPr>
        <p:txBody>
          <a:bodyPr vert="eaVert"/>
          <a:p>
            <a:pPr lvl="0" fontAlgn="auto"/>
            <a:r>
              <a:rPr lang="zh-CN" altLang="en-US" strike="noStrike" noProof="1" smtClean="0"/>
              <a:t>单击此处编辑母版文本样式</a:t>
            </a:r>
            <a:endParaRPr lang="zh-CN" altLang="en-US" strike="noStrike" noProof="1" smtClean="0"/>
          </a:p>
          <a:p>
            <a:pPr lvl="1" fontAlgn="auto"/>
            <a:r>
              <a:rPr lang="zh-CN" altLang="en-US" strike="noStrike" noProof="1" smtClean="0"/>
              <a:t>第二级</a:t>
            </a:r>
            <a:endParaRPr lang="zh-CN" altLang="en-US" strike="noStrike" noProof="1" smtClean="0"/>
          </a:p>
          <a:p>
            <a:pPr lvl="2" fontAlgn="auto"/>
            <a:r>
              <a:rPr lang="zh-CN" altLang="en-US" strike="noStrike" noProof="1" smtClean="0"/>
              <a:t>第三级</a:t>
            </a:r>
            <a:endParaRPr lang="zh-CN" altLang="en-US" strike="noStrike" noProof="1" smtClean="0"/>
          </a:p>
          <a:p>
            <a:pPr lvl="3" fontAlgn="auto"/>
            <a:r>
              <a:rPr lang="zh-CN" altLang="en-US" strike="noStrike" noProof="1" smtClean="0"/>
              <a:t>第四级</a:t>
            </a:r>
            <a:endParaRPr lang="zh-CN" altLang="en-US" strike="noStrike" noProof="1" smtClean="0"/>
          </a:p>
          <a:p>
            <a:pPr lvl="4" fontAlgn="auto"/>
            <a:r>
              <a:rPr lang="zh-CN" altLang="en-US" strike="noStrike" noProof="1" smtClean="0"/>
              <a:t>第五级</a:t>
            </a:r>
            <a:endParaRPr lang="zh-CN" altLang="en-US" strike="noStrike" noProof="1"/>
          </a:p>
        </p:txBody>
      </p:sp>
      <p:sp>
        <p:nvSpPr>
          <p:cNvPr id="2" name="日期占位符 1"/>
          <p:cNvSpPr>
            <a:spLocks noGrp="1"/>
          </p:cNvSpPr>
          <p:nvPr>
            <p:ph type="dt" sz="half" idx="10"/>
          </p:nvPr>
        </p:nvSpPr>
        <p:spPr/>
        <p:txBody>
          <a:bodyPr/>
          <a:p>
            <a:pPr fontAlgn="base"/>
            <a:fld id="{59D9C70D-B7C8-466D-B87C-22D855EF72C6}" type="datetimeFigureOut">
              <a:rPr lang="zh-CN" altLang="en-US" strike="noStrike" noProof="1" smtClean="0">
                <a:latin typeface="Arial" panose="020B0604020202020204" pitchFamily="34" charset="0"/>
                <a:ea typeface="微软雅黑" panose="020B0503020204020204" charset="-122"/>
                <a:cs typeface="+mn-cs"/>
              </a:rPr>
            </a:fld>
            <a:endParaRPr lang="zh-CN" altLang="en-US" strike="noStrike" noProof="1"/>
          </a:p>
        </p:txBody>
      </p:sp>
      <p:sp>
        <p:nvSpPr>
          <p:cNvPr id="4" name="页脚占位符 3"/>
          <p:cNvSpPr>
            <a:spLocks noGrp="1"/>
          </p:cNvSpPr>
          <p:nvPr>
            <p:ph type="ftr" sz="quarter" idx="11"/>
          </p:nvPr>
        </p:nvSpPr>
        <p:spPr/>
        <p:txBody>
          <a:bodyPr/>
          <a:p>
            <a:pPr fontAlgn="base"/>
            <a:endParaRPr lang="zh-CN" altLang="en-US" strike="noStrike" noProof="1"/>
          </a:p>
        </p:txBody>
      </p:sp>
      <p:sp>
        <p:nvSpPr>
          <p:cNvPr id="5" name="灯片编号占位符 4"/>
          <p:cNvSpPr>
            <a:spLocks noGrp="1"/>
          </p:cNvSpPr>
          <p:nvPr>
            <p:ph type="sldNum" sz="quarter" idx="12"/>
          </p:nvPr>
        </p:nvSpPr>
        <p:spPr/>
        <p:txBody>
          <a:bodyPr/>
          <a:p>
            <a:pPr fontAlgn="base"/>
            <a:fld id="{0F9045BA-9AC9-4435-A9A0-D822685BA71C}" type="slidenum">
              <a:rPr lang="zh-CN" altLang="en-US" strike="noStrike" noProof="1" smtClean="0">
                <a:latin typeface="Arial" panose="020B0604020202020204" pitchFamily="34" charset="0"/>
                <a:ea typeface="微软雅黑" panose="020B0503020204020204" charset="-122"/>
                <a:cs typeface="+mn-cs"/>
              </a:rPr>
            </a:fld>
            <a:endParaRPr lang="zh-CN" altLang="en-US" strike="noStrike" noProof="1"/>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47700" y="258445"/>
            <a:ext cx="10515600" cy="1325563"/>
          </a:xfrm>
        </p:spPr>
        <p:txBody>
          <a:bodyPr anchor="ctr" anchorCtr="0">
            <a:normAutofit/>
          </a:bodyPr>
          <a:lstStyle>
            <a:lvl1pPr>
              <a:defRPr sz="2400" b="1">
                <a:effectLst>
                  <a:outerShdw blurRad="38100" dist="38100" dir="2700000" algn="tl">
                    <a:srgbClr val="000000">
                      <a:alpha val="43137"/>
                    </a:srgbClr>
                  </a:outerShdw>
                </a:effectLst>
              </a:defRPr>
            </a:lvl1pPr>
          </a:lstStyle>
          <a:p>
            <a:pPr fontAlgn="auto"/>
            <a:r>
              <a:rPr lang="zh-CN" altLang="en-US" strike="noStrike" noProof="1" dirty="0"/>
              <a:t>单击此处编辑母版标题样式</a:t>
            </a:r>
            <a:endParaRPr lang="zh-CN" altLang="en-US" strike="noStrike" noProof="1" dirty="0"/>
          </a:p>
        </p:txBody>
      </p:sp>
      <p:sp>
        <p:nvSpPr>
          <p:cNvPr id="3" name="内容占位符 2"/>
          <p:cNvSpPr>
            <a:spLocks noGrp="1"/>
          </p:cNvSpPr>
          <p:nvPr>
            <p:ph idx="1"/>
          </p:nvPr>
        </p:nvSpPr>
        <p:spPr>
          <a:xfrm>
            <a:off x="647700" y="1825625"/>
            <a:ext cx="10515600" cy="4351338"/>
          </a:xfrm>
        </p:spPr>
        <p:txBody>
          <a:bodyPr>
            <a:normAutofit/>
          </a:bodyPr>
          <a:lstStyle>
            <a:lvl1pPr>
              <a:defRPr sz="2000">
                <a:solidFill>
                  <a:schemeClr val="tx1">
                    <a:lumMod val="75000"/>
                    <a:lumOff val="25000"/>
                  </a:schemeClr>
                </a:solidFill>
              </a:defRPr>
            </a:lvl1pPr>
            <a:lvl2pPr>
              <a:defRPr sz="1800">
                <a:solidFill>
                  <a:schemeClr val="tx1">
                    <a:lumMod val="75000"/>
                    <a:lumOff val="25000"/>
                  </a:schemeClr>
                </a:solidFill>
              </a:defRPr>
            </a:lvl2pPr>
            <a:lvl3pPr>
              <a:defRPr sz="1600">
                <a:solidFill>
                  <a:schemeClr val="tx1">
                    <a:lumMod val="75000"/>
                    <a:lumOff val="25000"/>
                  </a:schemeClr>
                </a:solidFill>
              </a:defRPr>
            </a:lvl3pPr>
            <a:lvl4pPr>
              <a:defRPr sz="1600">
                <a:solidFill>
                  <a:schemeClr val="tx1">
                    <a:lumMod val="75000"/>
                    <a:lumOff val="25000"/>
                  </a:schemeClr>
                </a:solidFill>
              </a:defRPr>
            </a:lvl4pPr>
            <a:lvl5pPr>
              <a:defRPr sz="1600">
                <a:solidFill>
                  <a:schemeClr val="tx1">
                    <a:lumMod val="75000"/>
                    <a:lumOff val="25000"/>
                  </a:schemeClr>
                </a:solidFill>
              </a:defRPr>
            </a:lvl5pPr>
          </a:lstStyle>
          <a:p>
            <a:pPr lvl="0" fontAlgn="auto"/>
            <a:r>
              <a:rPr lang="zh-CN" altLang="en-US" strike="noStrike" noProof="1" dirty="0"/>
              <a:t>单击此处编辑母版文本样式</a:t>
            </a:r>
            <a:endParaRPr lang="zh-CN" altLang="en-US" strike="noStrike" noProof="1" dirty="0"/>
          </a:p>
          <a:p>
            <a:pPr lvl="1" fontAlgn="auto"/>
            <a:r>
              <a:rPr lang="zh-CN" altLang="en-US" strike="noStrike" noProof="1" dirty="0"/>
              <a:t>第二级</a:t>
            </a:r>
            <a:endParaRPr lang="zh-CN" altLang="en-US" strike="noStrike" noProof="1" dirty="0"/>
          </a:p>
          <a:p>
            <a:pPr lvl="2" fontAlgn="auto"/>
            <a:r>
              <a:rPr lang="zh-CN" altLang="en-US" strike="noStrike" noProof="1" dirty="0"/>
              <a:t>第三级</a:t>
            </a:r>
            <a:endParaRPr lang="zh-CN" altLang="en-US" strike="noStrike" noProof="1" dirty="0"/>
          </a:p>
          <a:p>
            <a:pPr lvl="3" fontAlgn="auto"/>
            <a:r>
              <a:rPr lang="zh-CN" altLang="en-US" strike="noStrike" noProof="1" dirty="0"/>
              <a:t>第四级</a:t>
            </a:r>
            <a:endParaRPr lang="zh-CN" altLang="en-US" strike="noStrike" noProof="1" dirty="0"/>
          </a:p>
          <a:p>
            <a:pPr lvl="4" fontAlgn="auto"/>
            <a:r>
              <a:rPr lang="zh-CN" altLang="en-US" strike="noStrike" noProof="1" dirty="0"/>
              <a:t>第五级</a:t>
            </a:r>
            <a:endParaRPr lang="zh-CN" altLang="en-US" strike="noStrike" noProof="1" dirty="0"/>
          </a:p>
        </p:txBody>
      </p:sp>
      <p:sp>
        <p:nvSpPr>
          <p:cNvPr id="4" name="日期占位符 3"/>
          <p:cNvSpPr>
            <a:spLocks noGrp="1"/>
          </p:cNvSpPr>
          <p:nvPr>
            <p:ph type="dt" sz="half" idx="10"/>
          </p:nvPr>
        </p:nvSpPr>
        <p:spPr/>
        <p:txBody>
          <a:bodyPr/>
          <a:p>
            <a:pPr fontAlgn="auto"/>
            <a:fld id="{760FBDFE-C587-4B4C-A407-44438C67B59E}" type="datetimeFigureOut">
              <a:rPr lang="zh-CN" altLang="en-US" strike="noStrike" noProof="1" smtClean="0">
                <a:latin typeface="+mn-lt"/>
                <a:ea typeface="+mn-ea"/>
                <a:cs typeface="+mn-cs"/>
              </a:rPr>
            </a:fld>
            <a:endParaRPr lang="zh-CN" altLang="en-US" strike="noStrike" noProof="1"/>
          </a:p>
        </p:txBody>
      </p:sp>
      <p:sp>
        <p:nvSpPr>
          <p:cNvPr id="5" name="页脚占位符 4"/>
          <p:cNvSpPr>
            <a:spLocks noGrp="1"/>
          </p:cNvSpPr>
          <p:nvPr>
            <p:ph type="ftr" sz="quarter" idx="11"/>
          </p:nvPr>
        </p:nvSpPr>
        <p:spPr/>
        <p:txBody>
          <a:bodyPr/>
          <a:p>
            <a:pPr fontAlgn="auto"/>
            <a:endParaRPr lang="zh-CN" altLang="en-US" strike="noStrike" noProof="1"/>
          </a:p>
        </p:txBody>
      </p:sp>
      <p:sp>
        <p:nvSpPr>
          <p:cNvPr id="6" name="灯片编号占位符 5"/>
          <p:cNvSpPr>
            <a:spLocks noGrp="1"/>
          </p:cNvSpPr>
          <p:nvPr>
            <p:ph type="sldNum" sz="quarter" idx="12"/>
          </p:nvPr>
        </p:nvSpPr>
        <p:spPr/>
        <p:txBody>
          <a:bodyPr/>
          <a:p>
            <a:pPr fontAlgn="auto"/>
            <a:fld id="{49AE70B2-8BF9-45C0-BB95-33D1B9D3A854}" type="slidenum">
              <a:rPr lang="zh-CN" altLang="en-US" strike="noStrike" noProof="1" smtClean="0">
                <a:latin typeface="+mn-lt"/>
                <a:ea typeface="+mn-ea"/>
                <a:cs typeface="+mn-cs"/>
              </a:rPr>
            </a:fld>
            <a:endParaRPr lang="zh-CN" altLang="en-US" strike="noStrike" noProof="1"/>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1_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838200" y="327025"/>
            <a:ext cx="10515600" cy="5850255"/>
          </a:xfrm>
        </p:spPr>
        <p:txBody>
          <a:bodyPr/>
          <a:lstStyle>
            <a:lvl2pPr>
              <a:defRPr/>
            </a:lvl2pPr>
          </a:lstStyle>
          <a:p>
            <a:pPr lvl="0" fontAlgn="auto"/>
            <a:r>
              <a:rPr lang="zh-CN" altLang="en-US" strike="noStrike" noProof="1" smtClean="0"/>
              <a:t>单击此处编辑母版文本样式</a:t>
            </a:r>
            <a:endParaRPr lang="zh-CN" altLang="en-US" strike="noStrike" noProof="1" smtClean="0"/>
          </a:p>
          <a:p>
            <a:pPr lvl="1" fontAlgn="auto"/>
            <a:r>
              <a:rPr lang="zh-CN" altLang="en-US" strike="noStrike" noProof="1" smtClean="0"/>
              <a:t>第二级</a:t>
            </a:r>
            <a:endParaRPr lang="zh-CN" altLang="en-US" strike="noStrike" noProof="1" smtClean="0"/>
          </a:p>
          <a:p>
            <a:pPr lvl="2" fontAlgn="auto"/>
            <a:r>
              <a:rPr lang="zh-CN" altLang="en-US" strike="noStrike" noProof="1" smtClean="0"/>
              <a:t>第三级</a:t>
            </a:r>
            <a:endParaRPr lang="zh-CN" altLang="en-US" strike="noStrike" noProof="1" smtClean="0"/>
          </a:p>
          <a:p>
            <a:pPr lvl="3" fontAlgn="auto"/>
            <a:r>
              <a:rPr lang="zh-CN" altLang="en-US" strike="noStrike" noProof="1" smtClean="0"/>
              <a:t>第四级</a:t>
            </a:r>
            <a:endParaRPr lang="zh-CN" altLang="en-US" strike="noStrike" noProof="1" smtClean="0"/>
          </a:p>
          <a:p>
            <a:pPr lvl="4" fontAlgn="auto"/>
            <a:r>
              <a:rPr lang="zh-CN" altLang="en-US" strike="noStrike" noProof="1" smtClean="0"/>
              <a:t>第五级</a:t>
            </a:r>
            <a:endParaRPr lang="zh-CN" altLang="en-US" strike="noStrike" noProof="1"/>
          </a:p>
        </p:txBody>
      </p:sp>
      <p:sp>
        <p:nvSpPr>
          <p:cNvPr id="2" name="日期占位符 1"/>
          <p:cNvSpPr>
            <a:spLocks noGrp="1"/>
          </p:cNvSpPr>
          <p:nvPr>
            <p:ph type="dt" sz="half" idx="10"/>
          </p:nvPr>
        </p:nvSpPr>
        <p:spPr/>
        <p:txBody>
          <a:bodyPr/>
          <a:p>
            <a:pPr fontAlgn="base"/>
            <a:fld id="{59D9C70D-B7C8-466D-B87C-22D855EF72C6}" type="datetimeFigureOut">
              <a:rPr lang="zh-CN" altLang="en-US" strike="noStrike" noProof="1" smtClean="0">
                <a:latin typeface="Arial" panose="020B0604020202020204" pitchFamily="34" charset="0"/>
                <a:ea typeface="微软雅黑" panose="020B0503020204020204" charset="-122"/>
                <a:cs typeface="+mn-cs"/>
              </a:rPr>
            </a:fld>
            <a:endParaRPr lang="zh-CN" altLang="en-US" strike="noStrike" noProof="1"/>
          </a:p>
        </p:txBody>
      </p:sp>
      <p:sp>
        <p:nvSpPr>
          <p:cNvPr id="4" name="页脚占位符 3"/>
          <p:cNvSpPr>
            <a:spLocks noGrp="1"/>
          </p:cNvSpPr>
          <p:nvPr>
            <p:ph type="ftr" sz="quarter" idx="11"/>
          </p:nvPr>
        </p:nvSpPr>
        <p:spPr/>
        <p:txBody>
          <a:bodyPr/>
          <a:p>
            <a:pPr fontAlgn="base"/>
            <a:endParaRPr lang="zh-CN" altLang="en-US" strike="noStrike" noProof="1"/>
          </a:p>
        </p:txBody>
      </p:sp>
      <p:sp>
        <p:nvSpPr>
          <p:cNvPr id="5" name="灯片编号占位符 4"/>
          <p:cNvSpPr>
            <a:spLocks noGrp="1"/>
          </p:cNvSpPr>
          <p:nvPr>
            <p:ph type="sldNum" sz="quarter" idx="12"/>
          </p:nvPr>
        </p:nvSpPr>
        <p:spPr/>
        <p:txBody>
          <a:bodyPr/>
          <a:p>
            <a:pPr fontAlgn="base"/>
            <a:fld id="{0F9045BA-9AC9-4435-A9A0-D822685BA71C}" type="slidenum">
              <a:rPr lang="zh-CN" altLang="en-US" strike="noStrike" noProof="1" smtClean="0">
                <a:latin typeface="Arial" panose="020B0604020202020204" pitchFamily="34" charset="0"/>
                <a:ea typeface="微软雅黑" panose="020B0503020204020204" charset="-122"/>
                <a:cs typeface="+mn-cs"/>
              </a:rPr>
            </a:fld>
            <a:endParaRPr lang="zh-CN" altLang="en-US" strike="noStrike" noProof="1"/>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2_标题和内容">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fontAlgn="base"/>
            <a:fld id="{59D9C70D-B7C8-466D-B87C-22D855EF72C6}" type="datetimeFigureOut">
              <a:rPr lang="zh-CN" altLang="en-US" strike="noStrike" noProof="1" smtClean="0">
                <a:latin typeface="Arial" panose="020B0604020202020204" pitchFamily="34" charset="0"/>
                <a:ea typeface="微软雅黑" panose="020B0503020204020204" charset="-122"/>
                <a:cs typeface="+mn-cs"/>
              </a:rPr>
            </a:fld>
            <a:endParaRPr lang="zh-CN" altLang="en-US" strike="noStrike" noProof="1"/>
          </a:p>
        </p:txBody>
      </p:sp>
      <p:sp>
        <p:nvSpPr>
          <p:cNvPr id="3" name="页脚占位符 2"/>
          <p:cNvSpPr>
            <a:spLocks noGrp="1"/>
          </p:cNvSpPr>
          <p:nvPr>
            <p:ph type="ftr" sz="quarter" idx="11"/>
          </p:nvPr>
        </p:nvSpPr>
        <p:spPr/>
        <p:txBody>
          <a:bodyPr/>
          <a:p>
            <a:pPr fontAlgn="base"/>
            <a:endParaRPr lang="zh-CN" altLang="en-US" strike="noStrike" noProof="1"/>
          </a:p>
        </p:txBody>
      </p:sp>
      <p:sp>
        <p:nvSpPr>
          <p:cNvPr id="4" name="灯片编号占位符 3"/>
          <p:cNvSpPr>
            <a:spLocks noGrp="1"/>
          </p:cNvSpPr>
          <p:nvPr>
            <p:ph type="sldNum" sz="quarter" idx="12"/>
          </p:nvPr>
        </p:nvSpPr>
        <p:spPr/>
        <p:txBody>
          <a:bodyPr/>
          <a:p>
            <a:pPr fontAlgn="base"/>
            <a:fld id="{0F9045BA-9AC9-4435-A9A0-D822685BA71C}" type="slidenum">
              <a:rPr lang="zh-CN" altLang="en-US" strike="noStrike" noProof="1" smtClean="0">
                <a:latin typeface="Arial" panose="020B0604020202020204" pitchFamily="34" charset="0"/>
                <a:ea typeface="微软雅黑" panose="020B0503020204020204" charset="-122"/>
                <a:cs typeface="+mn-cs"/>
              </a:rPr>
            </a:fld>
            <a:endParaRPr lang="zh-CN" altLang="en-US" strike="noStrike" noProof="1"/>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7" name="矩形 6"/>
          <p:cNvSpPr/>
          <p:nvPr/>
        </p:nvSpPr>
        <p:spPr>
          <a:xfrm>
            <a:off x="0" y="0"/>
            <a:ext cx="12192000" cy="6858000"/>
          </a:xfrm>
          <a:prstGeom prst="rect">
            <a:avLst/>
          </a:prstGeom>
          <a:solidFill>
            <a:schemeClr val="bg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1800" strike="noStrike" noProof="1" dirty="0"/>
          </a:p>
        </p:txBody>
      </p:sp>
      <p:cxnSp>
        <p:nvCxnSpPr>
          <p:cNvPr id="8" name="直接连接符 7"/>
          <p:cNvCxnSpPr/>
          <p:nvPr/>
        </p:nvCxnSpPr>
        <p:spPr>
          <a:xfrm>
            <a:off x="3581400" y="4371975"/>
            <a:ext cx="5029200" cy="0"/>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ctrTitle" hasCustomPrompt="1"/>
          </p:nvPr>
        </p:nvSpPr>
        <p:spPr>
          <a:xfrm>
            <a:off x="2207568" y="2852941"/>
            <a:ext cx="7776864" cy="1383131"/>
          </a:xfrm>
        </p:spPr>
        <p:txBody>
          <a:bodyPr anchor="b">
            <a:normAutofit/>
          </a:bodyPr>
          <a:lstStyle>
            <a:lvl1pPr algn="ctr">
              <a:defRPr sz="6600" b="1"/>
            </a:lvl1pPr>
          </a:lstStyle>
          <a:p>
            <a:pPr fontAlgn="auto"/>
            <a:r>
              <a:rPr lang="zh-CN" altLang="en-US" strike="noStrike" noProof="1" dirty="0"/>
              <a:t>编辑标题</a:t>
            </a:r>
            <a:endParaRPr lang="zh-CN" altLang="en-US" strike="noStrike" noProof="1" dirty="0"/>
          </a:p>
        </p:txBody>
      </p:sp>
      <p:sp>
        <p:nvSpPr>
          <p:cNvPr id="3" name="副标题 2"/>
          <p:cNvSpPr>
            <a:spLocks noGrp="1"/>
          </p:cNvSpPr>
          <p:nvPr>
            <p:ph type="subTitle" idx="1" hasCustomPrompt="1"/>
          </p:nvPr>
        </p:nvSpPr>
        <p:spPr>
          <a:xfrm>
            <a:off x="2205336" y="4509123"/>
            <a:ext cx="7776864" cy="576061"/>
          </a:xfrm>
        </p:spPr>
        <p:txBody>
          <a:bodyPr>
            <a:normAutofit/>
          </a:bodyPr>
          <a:lstStyle>
            <a:lvl1pPr marL="0" indent="0" algn="ctr">
              <a:buNone/>
              <a:defRPr sz="2400" b="1"/>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fontAlgn="auto"/>
            <a:r>
              <a:rPr lang="zh-CN" altLang="en-US" strike="noStrike" noProof="1" dirty="0"/>
              <a:t>单击此处编辑副标题</a:t>
            </a:r>
            <a:endParaRPr lang="zh-CN" altLang="en-US" strike="noStrike" noProof="1" dirty="0"/>
          </a:p>
        </p:txBody>
      </p:sp>
      <p:sp>
        <p:nvSpPr>
          <p:cNvPr id="4" name="日期占位符 3"/>
          <p:cNvSpPr>
            <a:spLocks noGrp="1"/>
          </p:cNvSpPr>
          <p:nvPr>
            <p:ph type="dt" sz="half" idx="10"/>
          </p:nvPr>
        </p:nvSpPr>
        <p:spPr>
          <a:xfrm>
            <a:off x="838200" y="6356350"/>
            <a:ext cx="2743200" cy="365125"/>
          </a:xfrm>
          <a:prstGeom prst="rect">
            <a:avLst/>
          </a:prstGeom>
        </p:spPr>
        <p:txBody>
          <a:bodyPr vert="horz" lIns="91440" tIns="45720" rIns="91440" bIns="45720" rtlCol="0" anchor="ctr">
            <a:normAutofit/>
          </a:bodyPr>
          <a:lstStyle/>
          <a:p>
            <a:pPr fontAlgn="base"/>
            <a:fld id="{760FBDFE-C587-4B4C-A407-44438C67B59E}" type="datetimeFigureOut">
              <a:rPr lang="zh-CN" altLang="en-US" strike="noStrike" noProof="1" smtClean="0">
                <a:latin typeface="Arial" panose="020B0604020202020204" pitchFamily="34" charset="0"/>
                <a:ea typeface="微软雅黑" panose="020B0503020204020204" charset="-122"/>
                <a:cs typeface="+mn-cs"/>
              </a:rPr>
            </a:fld>
            <a:endParaRPr lang="zh-CN" altLang="en-US" strike="noStrike" noProof="1"/>
          </a:p>
        </p:txBody>
      </p:sp>
      <p:sp>
        <p:nvSpPr>
          <p:cNvPr id="5" name="页脚占位符 4"/>
          <p:cNvSpPr>
            <a:spLocks noGrp="1"/>
          </p:cNvSpPr>
          <p:nvPr>
            <p:ph type="ftr" sz="quarter" idx="11"/>
          </p:nvPr>
        </p:nvSpPr>
        <p:spPr>
          <a:xfrm>
            <a:off x="4038600" y="6356350"/>
            <a:ext cx="4114800" cy="365125"/>
          </a:xfrm>
          <a:prstGeom prst="rect">
            <a:avLst/>
          </a:prstGeom>
        </p:spPr>
        <p:txBody>
          <a:bodyPr vert="horz" lIns="91440" tIns="45720" rIns="91440" bIns="45720" rtlCol="0" anchor="ctr">
            <a:normAutofit/>
          </a:bodyPr>
          <a:lstStyle/>
          <a:p>
            <a:pPr fontAlgn="base"/>
            <a:endParaRPr lang="zh-CN" altLang="en-US" strike="noStrike" noProof="1"/>
          </a:p>
        </p:txBody>
      </p:sp>
      <p:sp>
        <p:nvSpPr>
          <p:cNvPr id="6" name="灯片编号占位符 5"/>
          <p:cNvSpPr>
            <a:spLocks noGrp="1"/>
          </p:cNvSpPr>
          <p:nvPr>
            <p:ph type="sldNum" sz="quarter" idx="12"/>
          </p:nvPr>
        </p:nvSpPr>
        <p:spPr>
          <a:xfrm>
            <a:off x="8610600" y="6356350"/>
            <a:ext cx="2743200" cy="365125"/>
          </a:xfrm>
          <a:prstGeom prst="rect">
            <a:avLst/>
          </a:prstGeom>
        </p:spPr>
        <p:txBody>
          <a:bodyPr vert="horz" lIns="91440" tIns="45720" rIns="91440" bIns="45720" rtlCol="0" anchor="ctr">
            <a:normAutofit/>
          </a:bodyPr>
          <a:lstStyle/>
          <a:p>
            <a:pPr fontAlgn="base"/>
            <a:fld id="{49AE70B2-8BF9-45C0-BB95-33D1B9D3A854}" type="slidenum">
              <a:rPr lang="zh-CN" altLang="en-US" strike="noStrike" noProof="1" smtClean="0">
                <a:latin typeface="Arial" panose="020B0604020202020204" pitchFamily="34" charset="0"/>
                <a:ea typeface="微软雅黑" panose="020B0503020204020204" charset="-122"/>
                <a:cs typeface="+mn-cs"/>
              </a:rPr>
            </a:fld>
            <a:endParaRPr lang="zh-CN" altLang="en-US" strike="noStrike" noProof="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auto"/>
            <a:r>
              <a:rPr lang="zh-CN" altLang="en-US" strike="noStrike" noProof="1" dirty="0"/>
              <a:t>单击此处编辑母版标题样式</a:t>
            </a:r>
            <a:endParaRPr lang="zh-CN" altLang="en-US" strike="noStrike" noProof="1" dirty="0"/>
          </a:p>
        </p:txBody>
      </p:sp>
      <p:sp>
        <p:nvSpPr>
          <p:cNvPr id="3" name="内容占位符 2"/>
          <p:cNvSpPr>
            <a:spLocks noGrp="1"/>
          </p:cNvSpPr>
          <p:nvPr>
            <p:ph idx="1"/>
          </p:nvPr>
        </p:nvSpPr>
        <p:spPr/>
        <p:txBody>
          <a:bodyPr/>
          <a:lstStyle/>
          <a:p>
            <a:pPr lvl="0" fontAlgn="auto"/>
            <a:r>
              <a:rPr lang="zh-CN" altLang="en-US" strike="noStrike" noProof="1" dirty="0"/>
              <a:t>单击此处编辑母版文本样式</a:t>
            </a:r>
            <a:endParaRPr lang="zh-CN" altLang="en-US" strike="noStrike" noProof="1" dirty="0"/>
          </a:p>
          <a:p>
            <a:pPr lvl="1" fontAlgn="auto"/>
            <a:r>
              <a:rPr lang="zh-CN" altLang="en-US" strike="noStrike" noProof="1" dirty="0"/>
              <a:t>第二级</a:t>
            </a:r>
            <a:endParaRPr lang="zh-CN" altLang="en-US" strike="noStrike" noProof="1" dirty="0"/>
          </a:p>
          <a:p>
            <a:pPr lvl="2" fontAlgn="auto"/>
            <a:r>
              <a:rPr lang="zh-CN" altLang="en-US" strike="noStrike" noProof="1" dirty="0"/>
              <a:t>第三级</a:t>
            </a:r>
            <a:endParaRPr lang="zh-CN" altLang="en-US" strike="noStrike" noProof="1" dirty="0"/>
          </a:p>
          <a:p>
            <a:pPr lvl="3" fontAlgn="auto"/>
            <a:r>
              <a:rPr lang="zh-CN" altLang="en-US" strike="noStrike" noProof="1" dirty="0"/>
              <a:t>第四级</a:t>
            </a:r>
            <a:endParaRPr lang="zh-CN" altLang="en-US" strike="noStrike" noProof="1" dirty="0"/>
          </a:p>
          <a:p>
            <a:pPr lvl="4" fontAlgn="auto"/>
            <a:r>
              <a:rPr lang="zh-CN" altLang="en-US" strike="noStrike" noProof="1" dirty="0"/>
              <a:t>第五级</a:t>
            </a:r>
            <a:endParaRPr lang="zh-CN" altLang="en-US" strike="noStrike" noProof="1" dirty="0"/>
          </a:p>
        </p:txBody>
      </p:sp>
      <p:sp>
        <p:nvSpPr>
          <p:cNvPr id="4" name="日期占位符 3"/>
          <p:cNvSpPr>
            <a:spLocks noGrp="1"/>
          </p:cNvSpPr>
          <p:nvPr>
            <p:ph type="dt" sz="half" idx="10"/>
          </p:nvPr>
        </p:nvSpPr>
        <p:spPr/>
        <p:txBody>
          <a:bodyPr/>
          <a:p>
            <a:pPr fontAlgn="base"/>
            <a:fld id="{760FBDFE-C587-4B4C-A407-44438C67B59E}" type="datetimeFigureOut">
              <a:rPr lang="zh-CN" altLang="en-US" strike="noStrike" noProof="1" smtClean="0">
                <a:latin typeface="Arial" panose="020B0604020202020204" pitchFamily="34" charset="0"/>
                <a:ea typeface="微软雅黑" panose="020B0503020204020204" charset="-122"/>
                <a:cs typeface="+mn-cs"/>
              </a:rPr>
            </a:fld>
            <a:endParaRPr lang="zh-CN" altLang="en-US" strike="noStrike" noProof="1"/>
          </a:p>
        </p:txBody>
      </p:sp>
      <p:sp>
        <p:nvSpPr>
          <p:cNvPr id="5" name="页脚占位符 4"/>
          <p:cNvSpPr>
            <a:spLocks noGrp="1"/>
          </p:cNvSpPr>
          <p:nvPr>
            <p:ph type="ftr" sz="quarter" idx="11"/>
          </p:nvPr>
        </p:nvSpPr>
        <p:spPr/>
        <p:txBody>
          <a:bodyPr/>
          <a:p>
            <a:pPr fontAlgn="base"/>
            <a:endParaRPr lang="zh-CN" altLang="en-US" strike="noStrike" noProof="1"/>
          </a:p>
        </p:txBody>
      </p:sp>
      <p:sp>
        <p:nvSpPr>
          <p:cNvPr id="6" name="灯片编号占位符 5"/>
          <p:cNvSpPr>
            <a:spLocks noGrp="1"/>
          </p:cNvSpPr>
          <p:nvPr>
            <p:ph type="sldNum" sz="quarter" idx="12"/>
          </p:nvPr>
        </p:nvSpPr>
        <p:spPr/>
        <p:txBody>
          <a:bodyPr/>
          <a:p>
            <a:pPr fontAlgn="base"/>
            <a:fld id="{49AE70B2-8BF9-45C0-BB95-33D1B9D3A854}" type="slidenum">
              <a:rPr lang="zh-CN" altLang="en-US" strike="noStrike" noProof="1" smtClean="0">
                <a:latin typeface="Arial" panose="020B0604020202020204" pitchFamily="34" charset="0"/>
                <a:ea typeface="微软雅黑" panose="020B0503020204020204" charset="-122"/>
                <a:cs typeface="+mn-cs"/>
              </a:rPr>
            </a:fld>
            <a:endParaRPr lang="zh-CN" altLang="en-US" strike="noStrike" noProof="1"/>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节标题">
    <p:bg>
      <p:bgPr>
        <a:solidFill>
          <a:schemeClr val="bg1"/>
        </a:solidFill>
        <a:effectLst/>
      </p:bgPr>
    </p:bg>
    <p:spTree>
      <p:nvGrpSpPr>
        <p:cNvPr id="1" name=""/>
        <p:cNvGrpSpPr/>
        <p:nvPr/>
      </p:nvGrpSpPr>
      <p:grpSpPr>
        <a:xfrm>
          <a:off x="0" y="0"/>
          <a:ext cx="0" cy="0"/>
          <a:chOff x="0" y="0"/>
          <a:chExt cx="0" cy="0"/>
        </a:xfrm>
      </p:grpSpPr>
      <p:sp>
        <p:nvSpPr>
          <p:cNvPr id="7" name="矩形 6"/>
          <p:cNvSpPr/>
          <p:nvPr/>
        </p:nvSpPr>
        <p:spPr>
          <a:xfrm>
            <a:off x="8470900" y="-7937"/>
            <a:ext cx="3721100" cy="68659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lnSpc>
                <a:spcPct val="120000"/>
              </a:lnSpc>
            </a:pPr>
            <a:endParaRPr lang="zh-CN" altLang="en-US" sz="2400" strike="noStrike" noProof="1" dirty="0">
              <a:cs typeface="+mn-ea"/>
              <a:sym typeface="+mn-lt"/>
            </a:endParaRPr>
          </a:p>
        </p:txBody>
      </p:sp>
      <p:sp>
        <p:nvSpPr>
          <p:cNvPr id="8" name="下箭头 87"/>
          <p:cNvSpPr/>
          <p:nvPr/>
        </p:nvSpPr>
        <p:spPr>
          <a:xfrm>
            <a:off x="4135438" y="1533525"/>
            <a:ext cx="720725" cy="887413"/>
          </a:xfrm>
          <a:prstGeom prst="downArrow">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91340" tIns="45671" rIns="91340" bIns="45671" rtlCol="0" anchor="ctr"/>
          <a:lstStyle/>
          <a:p>
            <a:pPr algn="ctr" fontAlgn="base">
              <a:lnSpc>
                <a:spcPct val="120000"/>
              </a:lnSpc>
            </a:pPr>
            <a:endParaRPr lang="zh-CN" altLang="en-US" sz="2400" strike="noStrike" noProof="1">
              <a:cs typeface="+mn-ea"/>
              <a:sym typeface="+mn-lt"/>
            </a:endParaRPr>
          </a:p>
        </p:txBody>
      </p:sp>
      <p:sp>
        <p:nvSpPr>
          <p:cNvPr id="2" name="标题 1"/>
          <p:cNvSpPr>
            <a:spLocks noGrp="1"/>
          </p:cNvSpPr>
          <p:nvPr>
            <p:ph type="title" hasCustomPrompt="1"/>
          </p:nvPr>
        </p:nvSpPr>
        <p:spPr>
          <a:xfrm>
            <a:off x="838199" y="2630065"/>
            <a:ext cx="7315200" cy="1590648"/>
          </a:xfrm>
        </p:spPr>
        <p:txBody>
          <a:bodyPr anchor="ctr">
            <a:noAutofit/>
          </a:bodyPr>
          <a:lstStyle>
            <a:lvl1pPr algn="ctr">
              <a:defRPr sz="5400" b="1">
                <a:solidFill>
                  <a:schemeClr val="bg2"/>
                </a:solidFill>
                <a:effectLst/>
              </a:defRPr>
            </a:lvl1pPr>
          </a:lstStyle>
          <a:p>
            <a:pPr fontAlgn="auto"/>
            <a:r>
              <a:rPr lang="zh-CN" altLang="en-US" strike="noStrike" noProof="1" dirty="0"/>
              <a:t>编辑标题</a:t>
            </a:r>
            <a:endParaRPr lang="zh-CN" altLang="en-US" strike="noStrike" noProof="1" dirty="0"/>
          </a:p>
        </p:txBody>
      </p:sp>
      <p:sp>
        <p:nvSpPr>
          <p:cNvPr id="4" name="日期占位符 3"/>
          <p:cNvSpPr>
            <a:spLocks noGrp="1"/>
          </p:cNvSpPr>
          <p:nvPr>
            <p:ph type="dt" sz="half" idx="10"/>
          </p:nvPr>
        </p:nvSpPr>
        <p:spPr>
          <a:xfrm>
            <a:off x="838200" y="6356350"/>
            <a:ext cx="2743200" cy="365125"/>
          </a:xfrm>
          <a:prstGeom prst="rect">
            <a:avLst/>
          </a:prstGeom>
        </p:spPr>
        <p:txBody>
          <a:bodyPr vert="horz" lIns="91440" tIns="45720" rIns="91440" bIns="45720" rtlCol="0" anchor="ctr">
            <a:normAutofit/>
          </a:bodyPr>
          <a:lstStyle/>
          <a:p>
            <a:pPr fontAlgn="base"/>
            <a:fld id="{760FBDFE-C587-4B4C-A407-44438C67B59E}" type="datetimeFigureOut">
              <a:rPr lang="zh-CN" altLang="en-US" strike="noStrike" noProof="1" smtClean="0">
                <a:latin typeface="Arial" panose="020B0604020202020204" pitchFamily="34" charset="0"/>
                <a:ea typeface="微软雅黑" panose="020B0503020204020204" charset="-122"/>
                <a:cs typeface="+mn-cs"/>
              </a:rPr>
            </a:fld>
            <a:endParaRPr lang="zh-CN" altLang="en-US" strike="noStrike" noProof="1"/>
          </a:p>
        </p:txBody>
      </p:sp>
      <p:sp>
        <p:nvSpPr>
          <p:cNvPr id="5" name="页脚占位符 4"/>
          <p:cNvSpPr>
            <a:spLocks noGrp="1"/>
          </p:cNvSpPr>
          <p:nvPr>
            <p:ph type="ftr" sz="quarter" idx="11"/>
          </p:nvPr>
        </p:nvSpPr>
        <p:spPr>
          <a:xfrm>
            <a:off x="4038600" y="6356350"/>
            <a:ext cx="4114800" cy="365125"/>
          </a:xfrm>
          <a:prstGeom prst="rect">
            <a:avLst/>
          </a:prstGeom>
        </p:spPr>
        <p:txBody>
          <a:bodyPr vert="horz" lIns="91440" tIns="45720" rIns="91440" bIns="45720" rtlCol="0" anchor="ctr">
            <a:normAutofit/>
          </a:bodyPr>
          <a:lstStyle/>
          <a:p>
            <a:pPr fontAlgn="base"/>
            <a:endParaRPr lang="zh-CN" altLang="en-US" strike="noStrike" noProof="1"/>
          </a:p>
        </p:txBody>
      </p:sp>
      <p:sp>
        <p:nvSpPr>
          <p:cNvPr id="6" name="灯片编号占位符 5"/>
          <p:cNvSpPr>
            <a:spLocks noGrp="1"/>
          </p:cNvSpPr>
          <p:nvPr>
            <p:ph type="sldNum" sz="quarter" idx="12"/>
          </p:nvPr>
        </p:nvSpPr>
        <p:spPr>
          <a:xfrm>
            <a:off x="8610600" y="6356350"/>
            <a:ext cx="2743200" cy="365125"/>
          </a:xfrm>
          <a:prstGeom prst="rect">
            <a:avLst/>
          </a:prstGeom>
        </p:spPr>
        <p:txBody>
          <a:bodyPr vert="horz" lIns="91440" tIns="45720" rIns="91440" bIns="45720" rtlCol="0" anchor="ctr">
            <a:normAutofit/>
          </a:bodyPr>
          <a:lstStyle/>
          <a:p>
            <a:pPr fontAlgn="base"/>
            <a:fld id="{49AE70B2-8BF9-45C0-BB95-33D1B9D3A854}" type="slidenum">
              <a:rPr lang="zh-CN" altLang="en-US" strike="noStrike" noProof="1" smtClean="0">
                <a:latin typeface="Arial" panose="020B0604020202020204" pitchFamily="34" charset="0"/>
                <a:ea typeface="微软雅黑" panose="020B0503020204020204" charset="-122"/>
                <a:cs typeface="+mn-cs"/>
              </a:rPr>
            </a:fld>
            <a:endParaRPr lang="zh-CN" altLang="en-US" strike="noStrike" noProof="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ppt_x</p:attrName>
                                        </p:attrNameLst>
                                      </p:cBhvr>
                                      <p:tavLst>
                                        <p:tav tm="0">
                                          <p:val>
                                            <p:strVal val="0-#ppt_w/2"/>
                                          </p:val>
                                        </p:tav>
                                        <p:tav tm="100000">
                                          <p:val>
                                            <p:strVal val="#ppt_x"/>
                                          </p:val>
                                        </p:tav>
                                      </p:tavLst>
                                    </p:anim>
                                    <p:anim calcmode="lin" valueType="num">
                                      <p:cBhvr>
                                        <p:cTn id="8" dur="500" fill="hold"/>
                                        <p:tgtEl>
                                          <p:spTgt spid="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nodePh="1">
                                  <p:stCondLst>
                                    <p:cond delay="0"/>
                                  </p:stCondLst>
                                  <p:endCondLst>
                                    <p:cond evt="begin" delay="0">
                                      <p:tn val="10"/>
                                    </p:cond>
                                  </p:endCondLst>
                                  <p:childTnLst>
                                    <p:set>
                                      <p:cBhvr>
                                        <p:cTn id="11" dur="1" fill="hold">
                                          <p:stCondLst>
                                            <p:cond delay="0"/>
                                          </p:stCondLst>
                                        </p:cTn>
                                        <p:tgtEl>
                                          <p:spTgt spid="8"/>
                                        </p:tgtEl>
                                        <p:attrNameLst>
                                          <p:attrName>style.visibility</p:attrName>
                                        </p:attrNameLst>
                                      </p:cBhvr>
                                      <p:to>
                                        <p:strVal val="visible"/>
                                      </p:to>
                                    </p:set>
                                    <p:anim calcmode="lin" valueType="num">
                                      <p:cBhvr>
                                        <p:cTn id="12" dur="500" fill="hold"/>
                                        <p:tgtEl>
                                          <p:spTgt spid="8"/>
                                        </p:tgtEl>
                                        <p:attrNameLst>
                                          <p:attrName>ppt_x</p:attrName>
                                        </p:attrNameLst>
                                      </p:cBhvr>
                                      <p:tavLst>
                                        <p:tav tm="0">
                                          <p:val>
                                            <p:strVal val="0-#ppt_w/2"/>
                                          </p:val>
                                        </p:tav>
                                        <p:tav tm="100000">
                                          <p:val>
                                            <p:strVal val="#ppt_x"/>
                                          </p:val>
                                        </p:tav>
                                      </p:tavLst>
                                    </p:anim>
                                    <p:anim calcmode="lin" valueType="num">
                                      <p:cBhvr>
                                        <p:cTn id="13"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P spid="8" grpId="0" bldLvl="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auto"/>
            <a:r>
              <a:rPr lang="zh-CN" altLang="en-US" strike="noStrike" noProof="1"/>
              <a:t>单击此处编辑母版标题样式</a:t>
            </a:r>
            <a:endParaRPr lang="zh-CN" altLang="en-US" strike="noStrike" noProof="1"/>
          </a:p>
        </p:txBody>
      </p:sp>
      <p:sp>
        <p:nvSpPr>
          <p:cNvPr id="3" name="内容占位符 2"/>
          <p:cNvSpPr>
            <a:spLocks noGrp="1"/>
          </p:cNvSpPr>
          <p:nvPr>
            <p:ph sz="half" idx="1"/>
          </p:nvPr>
        </p:nvSpPr>
        <p:spPr>
          <a:xfrm>
            <a:off x="838200" y="1825625"/>
            <a:ext cx="5181600" cy="4351338"/>
          </a:xfrm>
        </p:spPr>
        <p:txBody>
          <a:bodyPr/>
          <a:lstStyle/>
          <a:p>
            <a:pPr lvl="0" fontAlgn="auto"/>
            <a:r>
              <a:rPr lang="zh-CN" altLang="en-US" strike="noStrike" noProof="1" dirty="0"/>
              <a:t>单击此处编辑母版文本样式</a:t>
            </a:r>
            <a:endParaRPr lang="zh-CN" altLang="en-US" strike="noStrike" noProof="1" dirty="0"/>
          </a:p>
          <a:p>
            <a:pPr lvl="1" fontAlgn="auto"/>
            <a:r>
              <a:rPr lang="zh-CN" altLang="en-US" strike="noStrike" noProof="1" dirty="0"/>
              <a:t>第二级</a:t>
            </a:r>
            <a:endParaRPr lang="zh-CN" altLang="en-US" strike="noStrike" noProof="1" dirty="0"/>
          </a:p>
          <a:p>
            <a:pPr lvl="2" fontAlgn="auto"/>
            <a:r>
              <a:rPr lang="zh-CN" altLang="en-US" strike="noStrike" noProof="1" dirty="0"/>
              <a:t>第三级</a:t>
            </a:r>
            <a:endParaRPr lang="zh-CN" altLang="en-US" strike="noStrike" noProof="1" dirty="0"/>
          </a:p>
          <a:p>
            <a:pPr lvl="3" fontAlgn="auto"/>
            <a:r>
              <a:rPr lang="zh-CN" altLang="en-US" strike="noStrike" noProof="1" dirty="0"/>
              <a:t>第四级</a:t>
            </a:r>
            <a:endParaRPr lang="zh-CN" altLang="en-US" strike="noStrike" noProof="1" dirty="0"/>
          </a:p>
          <a:p>
            <a:pPr lvl="4" fontAlgn="auto"/>
            <a:r>
              <a:rPr lang="zh-CN" altLang="en-US" strike="noStrike" noProof="1" dirty="0"/>
              <a:t>第五级</a:t>
            </a:r>
            <a:endParaRPr lang="zh-CN" altLang="en-US" strike="noStrike" noProof="1" dirty="0"/>
          </a:p>
        </p:txBody>
      </p:sp>
      <p:sp>
        <p:nvSpPr>
          <p:cNvPr id="4" name="内容占位符 3"/>
          <p:cNvSpPr>
            <a:spLocks noGrp="1"/>
          </p:cNvSpPr>
          <p:nvPr>
            <p:ph sz="half" idx="2"/>
          </p:nvPr>
        </p:nvSpPr>
        <p:spPr>
          <a:xfrm>
            <a:off x="6172200" y="1825625"/>
            <a:ext cx="5181600" cy="4351338"/>
          </a:xfrm>
        </p:spPr>
        <p:txBody>
          <a:bodyPr/>
          <a:lstStyle/>
          <a:p>
            <a:pPr lvl="0" fontAlgn="auto"/>
            <a:r>
              <a:rPr lang="zh-CN" altLang="en-US" strike="noStrike" noProof="1" dirty="0"/>
              <a:t>单击此处编辑母版文本样式</a:t>
            </a:r>
            <a:endParaRPr lang="zh-CN" altLang="en-US" strike="noStrike" noProof="1" dirty="0"/>
          </a:p>
          <a:p>
            <a:pPr lvl="1" fontAlgn="auto"/>
            <a:r>
              <a:rPr lang="zh-CN" altLang="en-US" strike="noStrike" noProof="1" dirty="0"/>
              <a:t>第二级</a:t>
            </a:r>
            <a:endParaRPr lang="zh-CN" altLang="en-US" strike="noStrike" noProof="1" dirty="0"/>
          </a:p>
          <a:p>
            <a:pPr lvl="2" fontAlgn="auto"/>
            <a:r>
              <a:rPr lang="zh-CN" altLang="en-US" strike="noStrike" noProof="1" dirty="0"/>
              <a:t>第三级</a:t>
            </a:r>
            <a:endParaRPr lang="zh-CN" altLang="en-US" strike="noStrike" noProof="1" dirty="0"/>
          </a:p>
          <a:p>
            <a:pPr lvl="3" fontAlgn="auto"/>
            <a:r>
              <a:rPr lang="zh-CN" altLang="en-US" strike="noStrike" noProof="1" dirty="0"/>
              <a:t>第四级</a:t>
            </a:r>
            <a:endParaRPr lang="zh-CN" altLang="en-US" strike="noStrike" noProof="1" dirty="0"/>
          </a:p>
          <a:p>
            <a:pPr lvl="4" fontAlgn="auto"/>
            <a:r>
              <a:rPr lang="zh-CN" altLang="en-US" strike="noStrike" noProof="1" dirty="0"/>
              <a:t>第五级</a:t>
            </a:r>
            <a:endParaRPr lang="zh-CN" altLang="en-US" strike="noStrike" noProof="1" dirty="0"/>
          </a:p>
        </p:txBody>
      </p:sp>
      <p:sp>
        <p:nvSpPr>
          <p:cNvPr id="5" name="日期占位符 4"/>
          <p:cNvSpPr>
            <a:spLocks noGrp="1"/>
          </p:cNvSpPr>
          <p:nvPr>
            <p:ph type="dt" sz="half" idx="10"/>
          </p:nvPr>
        </p:nvSpPr>
        <p:spPr/>
        <p:txBody>
          <a:bodyPr/>
          <a:p>
            <a:pPr fontAlgn="base"/>
            <a:fld id="{760FBDFE-C587-4B4C-A407-44438C67B59E}" type="datetimeFigureOut">
              <a:rPr lang="zh-CN" altLang="en-US" strike="noStrike" noProof="1" smtClean="0">
                <a:latin typeface="Arial" panose="020B0604020202020204" pitchFamily="34" charset="0"/>
                <a:ea typeface="微软雅黑" panose="020B0503020204020204" charset="-122"/>
                <a:cs typeface="+mn-cs"/>
              </a:rPr>
            </a:fld>
            <a:endParaRPr lang="zh-CN" altLang="en-US" strike="noStrike" noProof="1"/>
          </a:p>
        </p:txBody>
      </p:sp>
      <p:sp>
        <p:nvSpPr>
          <p:cNvPr id="6" name="页脚占位符 5"/>
          <p:cNvSpPr>
            <a:spLocks noGrp="1"/>
          </p:cNvSpPr>
          <p:nvPr>
            <p:ph type="ftr" sz="quarter" idx="11"/>
          </p:nvPr>
        </p:nvSpPr>
        <p:spPr/>
        <p:txBody>
          <a:bodyPr/>
          <a:p>
            <a:pPr fontAlgn="base"/>
            <a:endParaRPr lang="zh-CN" altLang="en-US" strike="noStrike" noProof="1"/>
          </a:p>
        </p:txBody>
      </p:sp>
      <p:sp>
        <p:nvSpPr>
          <p:cNvPr id="7" name="灯片编号占位符 6"/>
          <p:cNvSpPr>
            <a:spLocks noGrp="1"/>
          </p:cNvSpPr>
          <p:nvPr>
            <p:ph type="sldNum" sz="quarter" idx="12"/>
          </p:nvPr>
        </p:nvSpPr>
        <p:spPr/>
        <p:txBody>
          <a:bodyPr/>
          <a:p>
            <a:pPr fontAlgn="base"/>
            <a:fld id="{49AE70B2-8BF9-45C0-BB95-33D1B9D3A854}" type="slidenum">
              <a:rPr lang="zh-CN" altLang="en-US" strike="noStrike" noProof="1" smtClean="0">
                <a:latin typeface="Arial" panose="020B0604020202020204" pitchFamily="34" charset="0"/>
                <a:ea typeface="微软雅黑" panose="020B0503020204020204" charset="-122"/>
                <a:cs typeface="+mn-cs"/>
              </a:rPr>
            </a:fld>
            <a:endParaRPr lang="zh-CN" altLang="en-US" strike="noStrike" noProof="1"/>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pPr fontAlgn="auto"/>
            <a:r>
              <a:rPr lang="zh-CN" altLang="en-US" strike="noStrike" noProof="1"/>
              <a:t>单击此处编辑母版标题样式</a:t>
            </a:r>
            <a:endParaRPr lang="zh-CN" altLang="en-US" strike="noStrike" noProof="1"/>
          </a:p>
        </p:txBody>
      </p:sp>
      <p:sp>
        <p:nvSpPr>
          <p:cNvPr id="3" name="文本占位符 2"/>
          <p:cNvSpPr>
            <a:spLocks noGrp="1"/>
          </p:cNvSpPr>
          <p:nvPr>
            <p:ph type="body" idx="1"/>
          </p:nvPr>
        </p:nvSpPr>
        <p:spPr>
          <a:xfrm>
            <a:off x="839788" y="1744961"/>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auto"/>
            <a:r>
              <a:rPr lang="zh-CN" altLang="en-US" strike="noStrike" noProof="1" dirty="0"/>
              <a:t>单击此处编辑母版文本样式</a:t>
            </a:r>
            <a:endParaRPr lang="zh-CN" altLang="en-US" strike="noStrike" noProof="1" dirty="0"/>
          </a:p>
        </p:txBody>
      </p:sp>
      <p:sp>
        <p:nvSpPr>
          <p:cNvPr id="4" name="内容占位符 3"/>
          <p:cNvSpPr>
            <a:spLocks noGrp="1"/>
          </p:cNvSpPr>
          <p:nvPr>
            <p:ph sz="half" idx="2"/>
          </p:nvPr>
        </p:nvSpPr>
        <p:spPr>
          <a:xfrm>
            <a:off x="839788" y="2615609"/>
            <a:ext cx="5157787" cy="3574054"/>
          </a:xfrm>
        </p:spPr>
        <p:txBody>
          <a:bodyPr/>
          <a:lstStyle/>
          <a:p>
            <a:pPr lvl="0" fontAlgn="auto"/>
            <a:r>
              <a:rPr lang="zh-CN" altLang="en-US" strike="noStrike" noProof="1" dirty="0"/>
              <a:t>单击此处编辑母版文本样式</a:t>
            </a:r>
            <a:endParaRPr lang="zh-CN" altLang="en-US" strike="noStrike" noProof="1" dirty="0"/>
          </a:p>
          <a:p>
            <a:pPr lvl="1" fontAlgn="auto"/>
            <a:r>
              <a:rPr lang="zh-CN" altLang="en-US" strike="noStrike" noProof="1" dirty="0"/>
              <a:t>第二级</a:t>
            </a:r>
            <a:endParaRPr lang="zh-CN" altLang="en-US" strike="noStrike" noProof="1" dirty="0"/>
          </a:p>
          <a:p>
            <a:pPr lvl="2" fontAlgn="auto"/>
            <a:r>
              <a:rPr lang="zh-CN" altLang="en-US" strike="noStrike" noProof="1" dirty="0"/>
              <a:t>第三级</a:t>
            </a:r>
            <a:endParaRPr lang="zh-CN" altLang="en-US" strike="noStrike" noProof="1" dirty="0"/>
          </a:p>
          <a:p>
            <a:pPr lvl="3" fontAlgn="auto"/>
            <a:r>
              <a:rPr lang="zh-CN" altLang="en-US" strike="noStrike" noProof="1" dirty="0"/>
              <a:t>第四级</a:t>
            </a:r>
            <a:endParaRPr lang="zh-CN" altLang="en-US" strike="noStrike" noProof="1" dirty="0"/>
          </a:p>
          <a:p>
            <a:pPr lvl="4" fontAlgn="auto"/>
            <a:r>
              <a:rPr lang="zh-CN" altLang="en-US" strike="noStrike" noProof="1" dirty="0"/>
              <a:t>第五级</a:t>
            </a:r>
            <a:endParaRPr lang="zh-CN" altLang="en-US" strike="noStrike" noProof="1" dirty="0"/>
          </a:p>
        </p:txBody>
      </p:sp>
      <p:sp>
        <p:nvSpPr>
          <p:cNvPr id="5" name="文本占位符 4"/>
          <p:cNvSpPr>
            <a:spLocks noGrp="1"/>
          </p:cNvSpPr>
          <p:nvPr>
            <p:ph type="body" sz="quarter" idx="3"/>
          </p:nvPr>
        </p:nvSpPr>
        <p:spPr>
          <a:xfrm>
            <a:off x="6172200" y="1744961"/>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auto"/>
            <a:r>
              <a:rPr lang="zh-CN" altLang="en-US" strike="noStrike" noProof="1" dirty="0"/>
              <a:t>单击此处编辑母版文本样式</a:t>
            </a:r>
            <a:endParaRPr lang="zh-CN" altLang="en-US" strike="noStrike" noProof="1" dirty="0"/>
          </a:p>
        </p:txBody>
      </p:sp>
      <p:sp>
        <p:nvSpPr>
          <p:cNvPr id="6" name="内容占位符 5"/>
          <p:cNvSpPr>
            <a:spLocks noGrp="1"/>
          </p:cNvSpPr>
          <p:nvPr>
            <p:ph sz="quarter" idx="4"/>
          </p:nvPr>
        </p:nvSpPr>
        <p:spPr>
          <a:xfrm>
            <a:off x="6172200" y="2615609"/>
            <a:ext cx="5183188" cy="3574054"/>
          </a:xfrm>
        </p:spPr>
        <p:txBody>
          <a:bodyPr/>
          <a:lstStyle/>
          <a:p>
            <a:pPr lvl="0" fontAlgn="auto"/>
            <a:r>
              <a:rPr lang="zh-CN" altLang="en-US" strike="noStrike" noProof="1" dirty="0"/>
              <a:t>单击此处编辑母版文本样式</a:t>
            </a:r>
            <a:endParaRPr lang="zh-CN" altLang="en-US" strike="noStrike" noProof="1" dirty="0"/>
          </a:p>
          <a:p>
            <a:pPr lvl="1" fontAlgn="auto"/>
            <a:r>
              <a:rPr lang="zh-CN" altLang="en-US" strike="noStrike" noProof="1" dirty="0"/>
              <a:t>第二级</a:t>
            </a:r>
            <a:endParaRPr lang="zh-CN" altLang="en-US" strike="noStrike" noProof="1" dirty="0"/>
          </a:p>
          <a:p>
            <a:pPr lvl="2" fontAlgn="auto"/>
            <a:r>
              <a:rPr lang="zh-CN" altLang="en-US" strike="noStrike" noProof="1" dirty="0"/>
              <a:t>第三级</a:t>
            </a:r>
            <a:endParaRPr lang="zh-CN" altLang="en-US" strike="noStrike" noProof="1" dirty="0"/>
          </a:p>
          <a:p>
            <a:pPr lvl="3" fontAlgn="auto"/>
            <a:r>
              <a:rPr lang="zh-CN" altLang="en-US" strike="noStrike" noProof="1" dirty="0"/>
              <a:t>第四级</a:t>
            </a:r>
            <a:endParaRPr lang="zh-CN" altLang="en-US" strike="noStrike" noProof="1" dirty="0"/>
          </a:p>
          <a:p>
            <a:pPr lvl="4" fontAlgn="auto"/>
            <a:r>
              <a:rPr lang="zh-CN" altLang="en-US" strike="noStrike" noProof="1" dirty="0"/>
              <a:t>第五级</a:t>
            </a:r>
            <a:endParaRPr lang="zh-CN" altLang="en-US" strike="noStrike" noProof="1" dirty="0"/>
          </a:p>
        </p:txBody>
      </p:sp>
      <p:sp>
        <p:nvSpPr>
          <p:cNvPr id="7" name="日期占位符 6"/>
          <p:cNvSpPr>
            <a:spLocks noGrp="1"/>
          </p:cNvSpPr>
          <p:nvPr>
            <p:ph type="dt" sz="half" idx="10"/>
          </p:nvPr>
        </p:nvSpPr>
        <p:spPr/>
        <p:txBody>
          <a:bodyPr/>
          <a:p>
            <a:pPr fontAlgn="base"/>
            <a:fld id="{760FBDFE-C587-4B4C-A407-44438C67B59E}" type="datetimeFigureOut">
              <a:rPr lang="zh-CN" altLang="en-US" strike="noStrike" noProof="1" smtClean="0">
                <a:latin typeface="Arial" panose="020B0604020202020204" pitchFamily="34" charset="0"/>
                <a:ea typeface="微软雅黑" panose="020B0503020204020204" charset="-122"/>
                <a:cs typeface="+mn-cs"/>
              </a:rPr>
            </a:fld>
            <a:endParaRPr lang="zh-CN" altLang="en-US" strike="noStrike" noProof="1"/>
          </a:p>
        </p:txBody>
      </p:sp>
      <p:sp>
        <p:nvSpPr>
          <p:cNvPr id="8" name="页脚占位符 7"/>
          <p:cNvSpPr>
            <a:spLocks noGrp="1"/>
          </p:cNvSpPr>
          <p:nvPr>
            <p:ph type="ftr" sz="quarter" idx="11"/>
          </p:nvPr>
        </p:nvSpPr>
        <p:spPr/>
        <p:txBody>
          <a:bodyPr/>
          <a:p>
            <a:pPr fontAlgn="base"/>
            <a:endParaRPr lang="zh-CN" altLang="en-US" strike="noStrike" noProof="1"/>
          </a:p>
        </p:txBody>
      </p:sp>
      <p:sp>
        <p:nvSpPr>
          <p:cNvPr id="9" name="灯片编号占位符 8"/>
          <p:cNvSpPr>
            <a:spLocks noGrp="1"/>
          </p:cNvSpPr>
          <p:nvPr>
            <p:ph type="sldNum" sz="quarter" idx="12"/>
          </p:nvPr>
        </p:nvSpPr>
        <p:spPr/>
        <p:txBody>
          <a:bodyPr/>
          <a:p>
            <a:pPr fontAlgn="base"/>
            <a:fld id="{49AE70B2-8BF9-45C0-BB95-33D1B9D3A854}" type="slidenum">
              <a:rPr lang="zh-CN" altLang="en-US" strike="noStrike" noProof="1" smtClean="0">
                <a:latin typeface="Arial" panose="020B0604020202020204" pitchFamily="34" charset="0"/>
                <a:ea typeface="微软雅黑" panose="020B0503020204020204" charset="-122"/>
                <a:cs typeface="+mn-cs"/>
              </a:rPr>
            </a:fld>
            <a:endParaRPr lang="zh-CN" altLang="en-US" strike="noStrike" noProof="1"/>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仅标题">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2209800" y="2470965"/>
            <a:ext cx="7776864" cy="1916069"/>
          </a:xfrm>
        </p:spPr>
        <p:txBody>
          <a:bodyPr>
            <a:normAutofit/>
          </a:bodyPr>
          <a:lstStyle>
            <a:lvl1pPr algn="ctr">
              <a:defRPr sz="8800" b="1">
                <a:solidFill>
                  <a:srgbClr val="596B8F"/>
                </a:solidFill>
              </a:defRPr>
            </a:lvl1pPr>
          </a:lstStyle>
          <a:p>
            <a:pPr fontAlgn="auto"/>
            <a:r>
              <a:rPr lang="zh-CN" altLang="en-US" strike="noStrike" noProof="1" dirty="0"/>
              <a:t>编辑标题</a:t>
            </a:r>
            <a:endParaRPr lang="zh-CN" altLang="en-US" strike="noStrike" noProof="1" dirty="0"/>
          </a:p>
        </p:txBody>
      </p:sp>
      <p:sp>
        <p:nvSpPr>
          <p:cNvPr id="3" name="日期占位符 2"/>
          <p:cNvSpPr>
            <a:spLocks noGrp="1"/>
          </p:cNvSpPr>
          <p:nvPr>
            <p:ph type="dt" sz="half" idx="10"/>
          </p:nvPr>
        </p:nvSpPr>
        <p:spPr>
          <a:xfrm>
            <a:off x="838200" y="6356350"/>
            <a:ext cx="2743200" cy="365125"/>
          </a:xfrm>
          <a:prstGeom prst="rect">
            <a:avLst/>
          </a:prstGeom>
        </p:spPr>
        <p:txBody>
          <a:bodyPr vert="horz" lIns="91440" tIns="45720" rIns="91440" bIns="45720" rtlCol="0" anchor="ctr">
            <a:normAutofit/>
          </a:bodyPr>
          <a:lstStyle/>
          <a:p>
            <a:pPr fontAlgn="base"/>
            <a:fld id="{760FBDFE-C587-4B4C-A407-44438C67B59E}" type="datetimeFigureOut">
              <a:rPr lang="zh-CN" altLang="en-US" strike="noStrike" noProof="1" smtClean="0">
                <a:latin typeface="Arial" panose="020B0604020202020204" pitchFamily="34" charset="0"/>
                <a:ea typeface="微软雅黑" panose="020B0503020204020204" charset="-122"/>
                <a:cs typeface="+mn-cs"/>
              </a:rPr>
            </a:fld>
            <a:endParaRPr lang="zh-CN" altLang="en-US" strike="noStrike" noProof="1"/>
          </a:p>
        </p:txBody>
      </p:sp>
      <p:sp>
        <p:nvSpPr>
          <p:cNvPr id="4" name="页脚占位符 3"/>
          <p:cNvSpPr>
            <a:spLocks noGrp="1"/>
          </p:cNvSpPr>
          <p:nvPr>
            <p:ph type="ftr" sz="quarter" idx="11"/>
          </p:nvPr>
        </p:nvSpPr>
        <p:spPr>
          <a:xfrm>
            <a:off x="4038600" y="6356350"/>
            <a:ext cx="4114800" cy="365125"/>
          </a:xfrm>
          <a:prstGeom prst="rect">
            <a:avLst/>
          </a:prstGeom>
        </p:spPr>
        <p:txBody>
          <a:bodyPr vert="horz" lIns="91440" tIns="45720" rIns="91440" bIns="45720" rtlCol="0" anchor="ctr">
            <a:normAutofit/>
          </a:bodyPr>
          <a:lstStyle/>
          <a:p>
            <a:pPr fontAlgn="base"/>
            <a:endParaRPr lang="zh-CN" altLang="en-US" strike="noStrike" noProof="1"/>
          </a:p>
        </p:txBody>
      </p:sp>
      <p:sp>
        <p:nvSpPr>
          <p:cNvPr id="5" name="灯片编号占位符 4"/>
          <p:cNvSpPr>
            <a:spLocks noGrp="1"/>
          </p:cNvSpPr>
          <p:nvPr>
            <p:ph type="sldNum" sz="quarter" idx="12"/>
          </p:nvPr>
        </p:nvSpPr>
        <p:spPr>
          <a:xfrm>
            <a:off x="8610600" y="6356350"/>
            <a:ext cx="2743200" cy="365125"/>
          </a:xfrm>
          <a:prstGeom prst="rect">
            <a:avLst/>
          </a:prstGeom>
        </p:spPr>
        <p:txBody>
          <a:bodyPr vert="horz" lIns="91440" tIns="45720" rIns="91440" bIns="45720" rtlCol="0" anchor="ctr">
            <a:normAutofit/>
          </a:bodyPr>
          <a:lstStyle/>
          <a:p>
            <a:pPr fontAlgn="base"/>
            <a:fld id="{49AE70B2-8BF9-45C0-BB95-33D1B9D3A854}" type="slidenum">
              <a:rPr lang="zh-CN" altLang="en-US" strike="noStrike" noProof="1" smtClean="0">
                <a:latin typeface="Arial" panose="020B0604020202020204" pitchFamily="34" charset="0"/>
                <a:ea typeface="微软雅黑" panose="020B0503020204020204" charset="-122"/>
                <a:cs typeface="+mn-cs"/>
              </a:rPr>
            </a:fld>
            <a:endParaRPr lang="zh-CN" altLang="en-US" strike="noStrike" noProof="1"/>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fontAlgn="base"/>
            <a:fld id="{760FBDFE-C587-4B4C-A407-44438C67B59E}" type="datetimeFigureOut">
              <a:rPr lang="zh-CN" altLang="en-US" strike="noStrike" noProof="1" smtClean="0">
                <a:latin typeface="Arial" panose="020B0604020202020204" pitchFamily="34" charset="0"/>
                <a:ea typeface="微软雅黑" panose="020B0503020204020204" charset="-122"/>
                <a:cs typeface="+mn-cs"/>
              </a:rPr>
            </a:fld>
            <a:endParaRPr lang="zh-CN" altLang="en-US" strike="noStrike" noProof="1"/>
          </a:p>
        </p:txBody>
      </p:sp>
      <p:sp>
        <p:nvSpPr>
          <p:cNvPr id="3" name="页脚占位符 2"/>
          <p:cNvSpPr>
            <a:spLocks noGrp="1"/>
          </p:cNvSpPr>
          <p:nvPr>
            <p:ph type="ftr" sz="quarter" idx="11"/>
          </p:nvPr>
        </p:nvSpPr>
        <p:spPr/>
        <p:txBody>
          <a:bodyPr/>
          <a:p>
            <a:pPr fontAlgn="base"/>
            <a:endParaRPr lang="zh-CN" altLang="en-US" strike="noStrike" noProof="1"/>
          </a:p>
        </p:txBody>
      </p:sp>
      <p:sp>
        <p:nvSpPr>
          <p:cNvPr id="4" name="灯片编号占位符 3"/>
          <p:cNvSpPr>
            <a:spLocks noGrp="1"/>
          </p:cNvSpPr>
          <p:nvPr>
            <p:ph type="sldNum" sz="quarter" idx="12"/>
          </p:nvPr>
        </p:nvSpPr>
        <p:spPr/>
        <p:txBody>
          <a:bodyPr/>
          <a:p>
            <a:pPr fontAlgn="base"/>
            <a:fld id="{49AE70B2-8BF9-45C0-BB95-33D1B9D3A854}" type="slidenum">
              <a:rPr lang="zh-CN" altLang="en-US" strike="noStrike" noProof="1" smtClean="0">
                <a:latin typeface="Arial" panose="020B0604020202020204" pitchFamily="34" charset="0"/>
                <a:ea typeface="微软雅黑" panose="020B0503020204020204" charset="-122"/>
                <a:cs typeface="+mn-cs"/>
              </a:rPr>
            </a:fld>
            <a:endParaRPr lang="zh-CN" altLang="en-US" strike="noStrike" noProof="1"/>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7" y="457200"/>
            <a:ext cx="4165200" cy="1600200"/>
          </a:xfrm>
        </p:spPr>
        <p:txBody>
          <a:bodyPr anchor="t" anchorCtr="0">
            <a:normAutofit/>
          </a:bodyPr>
          <a:lstStyle>
            <a:lvl1pPr>
              <a:defRPr sz="3600"/>
            </a:lvl1pPr>
          </a:lstStyle>
          <a:p>
            <a:pPr fontAlgn="auto"/>
            <a:r>
              <a:rPr lang="zh-CN" altLang="en-US" strike="noStrike" noProof="1" dirty="0"/>
              <a:t>单击此处编辑母版标题样式</a:t>
            </a:r>
            <a:endParaRPr lang="zh-CN" altLang="en-US" strike="noStrike" noProof="1" dirty="0"/>
          </a:p>
        </p:txBody>
      </p:sp>
      <p:sp>
        <p:nvSpPr>
          <p:cNvPr id="3" name="图片占位符 2"/>
          <p:cNvSpPr>
            <a:spLocks noGrp="1" noChangeAspect="1"/>
          </p:cNvSpPr>
          <p:nvPr>
            <p:ph type="pic" idx="1"/>
          </p:nvPr>
        </p:nvSpPr>
        <p:spPr>
          <a:xfrm>
            <a:off x="5184000" y="457200"/>
            <a:ext cx="6170400" cy="54036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fontAlgn="auto"/>
            <a:endParaRPr lang="zh-CN" altLang="en-US" strike="noStrike" noProof="1" dirty="0"/>
          </a:p>
        </p:txBody>
      </p:sp>
      <p:sp>
        <p:nvSpPr>
          <p:cNvPr id="4" name="文本占位符 3"/>
          <p:cNvSpPr>
            <a:spLocks noGrp="1"/>
          </p:cNvSpPr>
          <p:nvPr>
            <p:ph type="body" sz="half" idx="2"/>
          </p:nvPr>
        </p:nvSpPr>
        <p:spPr>
          <a:xfrm>
            <a:off x="839787" y="2057400"/>
            <a:ext cx="4165200" cy="3811588"/>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fontAlgn="auto"/>
            <a:r>
              <a:rPr lang="zh-CN" altLang="en-US" strike="noStrike" noProof="1" dirty="0"/>
              <a:t>单击此处编辑母版文本样式</a:t>
            </a:r>
            <a:endParaRPr lang="zh-CN" altLang="en-US" strike="noStrike" noProof="1" dirty="0"/>
          </a:p>
        </p:txBody>
      </p:sp>
      <p:sp>
        <p:nvSpPr>
          <p:cNvPr id="5" name="日期占位符 4"/>
          <p:cNvSpPr>
            <a:spLocks noGrp="1"/>
          </p:cNvSpPr>
          <p:nvPr>
            <p:ph type="dt" sz="half" idx="10"/>
          </p:nvPr>
        </p:nvSpPr>
        <p:spPr/>
        <p:txBody>
          <a:bodyPr/>
          <a:p>
            <a:pPr fontAlgn="base"/>
            <a:fld id="{760FBDFE-C587-4B4C-A407-44438C67B59E}" type="datetimeFigureOut">
              <a:rPr lang="zh-CN" altLang="en-US" strike="noStrike" noProof="1" smtClean="0">
                <a:latin typeface="Arial" panose="020B0604020202020204" pitchFamily="34" charset="0"/>
                <a:ea typeface="微软雅黑" panose="020B0503020204020204" charset="-122"/>
                <a:cs typeface="+mn-cs"/>
              </a:rPr>
            </a:fld>
            <a:endParaRPr lang="zh-CN" altLang="en-US" strike="noStrike" noProof="1"/>
          </a:p>
        </p:txBody>
      </p:sp>
      <p:sp>
        <p:nvSpPr>
          <p:cNvPr id="6" name="页脚占位符 5"/>
          <p:cNvSpPr>
            <a:spLocks noGrp="1"/>
          </p:cNvSpPr>
          <p:nvPr>
            <p:ph type="ftr" sz="quarter" idx="11"/>
          </p:nvPr>
        </p:nvSpPr>
        <p:spPr/>
        <p:txBody>
          <a:bodyPr/>
          <a:p>
            <a:pPr fontAlgn="base"/>
            <a:endParaRPr lang="zh-CN" altLang="en-US" strike="noStrike" noProof="1"/>
          </a:p>
        </p:txBody>
      </p:sp>
      <p:sp>
        <p:nvSpPr>
          <p:cNvPr id="7" name="灯片编号占位符 6"/>
          <p:cNvSpPr>
            <a:spLocks noGrp="1"/>
          </p:cNvSpPr>
          <p:nvPr>
            <p:ph type="sldNum" sz="quarter" idx="12"/>
          </p:nvPr>
        </p:nvSpPr>
        <p:spPr/>
        <p:txBody>
          <a:bodyPr/>
          <a:p>
            <a:pPr fontAlgn="base"/>
            <a:fld id="{49AE70B2-8BF9-45C0-BB95-33D1B9D3A854}" type="slidenum">
              <a:rPr lang="zh-CN" altLang="en-US" strike="noStrike" noProof="1" smtClean="0">
                <a:latin typeface="Arial" panose="020B0604020202020204" pitchFamily="34" charset="0"/>
                <a:ea typeface="微软雅黑" panose="020B0503020204020204" charset="-122"/>
                <a:cs typeface="+mn-cs"/>
              </a:rPr>
            </a:fld>
            <a:endParaRPr lang="zh-CN" altLang="en-US" strike="noStrike" noProof="1"/>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3751117"/>
            <a:ext cx="7321550" cy="811357"/>
          </a:xfrm>
        </p:spPr>
        <p:txBody>
          <a:bodyPr anchor="b">
            <a:normAutofit/>
          </a:bodyPr>
          <a:lstStyle>
            <a:lvl1pPr>
              <a:defRPr sz="4000">
                <a:effectLst>
                  <a:outerShdw blurRad="38100" dist="38100" dir="2700000" algn="tl">
                    <a:srgbClr val="000000">
                      <a:alpha val="43137"/>
                    </a:srgbClr>
                  </a:outerShdw>
                </a:effectLst>
              </a:defRPr>
            </a:lvl1pPr>
          </a:lstStyle>
          <a:p>
            <a:pPr fontAlgn="auto"/>
            <a:r>
              <a:rPr lang="zh-CN" altLang="en-US" strike="noStrike" noProof="1" dirty="0"/>
              <a:t>单击此处编辑母版标题样式</a:t>
            </a:r>
            <a:endParaRPr lang="zh-CN" altLang="en-US" strike="noStrike" noProof="1" dirty="0"/>
          </a:p>
        </p:txBody>
      </p:sp>
      <p:sp>
        <p:nvSpPr>
          <p:cNvPr id="3" name="文本占位符 2"/>
          <p:cNvSpPr>
            <a:spLocks noGrp="1"/>
          </p:cNvSpPr>
          <p:nvPr>
            <p:ph type="body" idx="1"/>
          </p:nvPr>
        </p:nvSpPr>
        <p:spPr>
          <a:xfrm>
            <a:off x="831850" y="4610028"/>
            <a:ext cx="7321550" cy="647555"/>
          </a:xfrm>
        </p:spPr>
        <p:txBody>
          <a:bodyPr>
            <a:normAutofit/>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fontAlgn="auto"/>
            <a:r>
              <a:rPr lang="zh-CN" altLang="en-US" strike="noStrike" noProof="1" dirty="0"/>
              <a:t>单击此处编辑母版文本样式</a:t>
            </a:r>
            <a:endParaRPr lang="zh-CN" altLang="en-US" strike="noStrike" noProof="1" dirty="0"/>
          </a:p>
        </p:txBody>
      </p:sp>
      <p:sp>
        <p:nvSpPr>
          <p:cNvPr id="4" name="日期占位符 3"/>
          <p:cNvSpPr>
            <a:spLocks noGrp="1"/>
          </p:cNvSpPr>
          <p:nvPr>
            <p:ph type="dt" sz="half" idx="10"/>
          </p:nvPr>
        </p:nvSpPr>
        <p:spPr/>
        <p:txBody>
          <a:bodyPr/>
          <a:p>
            <a:pPr fontAlgn="auto"/>
            <a:fld id="{760FBDFE-C587-4B4C-A407-44438C67B59E}" type="datetimeFigureOut">
              <a:rPr lang="zh-CN" altLang="en-US" strike="noStrike" noProof="1" smtClean="0">
                <a:latin typeface="+mn-lt"/>
                <a:ea typeface="+mn-ea"/>
                <a:cs typeface="+mn-cs"/>
              </a:rPr>
            </a:fld>
            <a:endParaRPr lang="zh-CN" altLang="en-US" strike="noStrike" noProof="1"/>
          </a:p>
        </p:txBody>
      </p:sp>
      <p:sp>
        <p:nvSpPr>
          <p:cNvPr id="5" name="页脚占位符 4"/>
          <p:cNvSpPr>
            <a:spLocks noGrp="1"/>
          </p:cNvSpPr>
          <p:nvPr>
            <p:ph type="ftr" sz="quarter" idx="11"/>
          </p:nvPr>
        </p:nvSpPr>
        <p:spPr/>
        <p:txBody>
          <a:bodyPr/>
          <a:p>
            <a:pPr fontAlgn="auto"/>
            <a:endParaRPr lang="zh-CN" altLang="en-US" strike="noStrike" noProof="1"/>
          </a:p>
        </p:txBody>
      </p:sp>
      <p:sp>
        <p:nvSpPr>
          <p:cNvPr id="6" name="灯片编号占位符 5"/>
          <p:cNvSpPr>
            <a:spLocks noGrp="1"/>
          </p:cNvSpPr>
          <p:nvPr>
            <p:ph type="sldNum" sz="quarter" idx="12"/>
          </p:nvPr>
        </p:nvSpPr>
        <p:spPr/>
        <p:txBody>
          <a:bodyPr/>
          <a:p>
            <a:pPr fontAlgn="auto"/>
            <a:fld id="{49AE70B2-8BF9-45C0-BB95-33D1B9D3A854}" type="slidenum">
              <a:rPr lang="zh-CN" altLang="en-US" strike="noStrike" noProof="1" smtClean="0">
                <a:latin typeface="+mn-lt"/>
                <a:ea typeface="+mn-ea"/>
                <a:cs typeface="+mn-cs"/>
              </a:rPr>
            </a:fld>
            <a:endParaRPr lang="zh-CN" altLang="en-US" strike="noStrike" noProof="1"/>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9824484" y="365125"/>
            <a:ext cx="1529316" cy="5811838"/>
          </a:xfrm>
        </p:spPr>
        <p:txBody>
          <a:bodyPr vert="eaVert">
            <a:normAutofit/>
          </a:bodyPr>
          <a:lstStyle>
            <a:lvl1pPr>
              <a:defRPr sz="3600"/>
            </a:lvl1pPr>
          </a:lstStyle>
          <a:p>
            <a:pPr fontAlgn="auto"/>
            <a:r>
              <a:rPr lang="zh-CN" altLang="en-US" strike="noStrike" noProof="1"/>
              <a:t>单击此处编辑母版标题样式</a:t>
            </a:r>
            <a:endParaRPr lang="zh-CN" altLang="en-US" strike="noStrike" noProof="1"/>
          </a:p>
        </p:txBody>
      </p:sp>
      <p:sp>
        <p:nvSpPr>
          <p:cNvPr id="3" name="竖排文字占位符 2"/>
          <p:cNvSpPr>
            <a:spLocks noGrp="1"/>
          </p:cNvSpPr>
          <p:nvPr>
            <p:ph type="body" orient="vert" idx="1"/>
          </p:nvPr>
        </p:nvSpPr>
        <p:spPr>
          <a:xfrm>
            <a:off x="838200" y="365125"/>
            <a:ext cx="8879958" cy="5811838"/>
          </a:xfrm>
        </p:spPr>
        <p:txBody>
          <a:bodyPr vert="eaVert"/>
          <a:lstStyle/>
          <a:p>
            <a:pPr lvl="0" fontAlgn="auto"/>
            <a:r>
              <a:rPr lang="zh-CN" altLang="en-US" strike="noStrike" noProof="1" dirty="0"/>
              <a:t>单击此处编辑母版文本样式</a:t>
            </a:r>
            <a:endParaRPr lang="zh-CN" altLang="en-US" strike="noStrike" noProof="1" dirty="0"/>
          </a:p>
          <a:p>
            <a:pPr lvl="1" fontAlgn="auto"/>
            <a:r>
              <a:rPr lang="zh-CN" altLang="en-US" strike="noStrike" noProof="1" dirty="0"/>
              <a:t>第二级</a:t>
            </a:r>
            <a:endParaRPr lang="zh-CN" altLang="en-US" strike="noStrike" noProof="1" dirty="0"/>
          </a:p>
          <a:p>
            <a:pPr lvl="2" fontAlgn="auto"/>
            <a:r>
              <a:rPr lang="zh-CN" altLang="en-US" strike="noStrike" noProof="1" dirty="0"/>
              <a:t>第三级</a:t>
            </a:r>
            <a:endParaRPr lang="zh-CN" altLang="en-US" strike="noStrike" noProof="1" dirty="0"/>
          </a:p>
          <a:p>
            <a:pPr lvl="3" fontAlgn="auto"/>
            <a:r>
              <a:rPr lang="zh-CN" altLang="en-US" strike="noStrike" noProof="1" dirty="0"/>
              <a:t>第四级</a:t>
            </a:r>
            <a:endParaRPr lang="zh-CN" altLang="en-US" strike="noStrike" noProof="1" dirty="0"/>
          </a:p>
          <a:p>
            <a:pPr lvl="4" fontAlgn="auto"/>
            <a:r>
              <a:rPr lang="zh-CN" altLang="en-US" strike="noStrike" noProof="1" dirty="0"/>
              <a:t>第五级</a:t>
            </a:r>
            <a:endParaRPr lang="zh-CN" altLang="en-US" strike="noStrike" noProof="1" dirty="0"/>
          </a:p>
        </p:txBody>
      </p:sp>
      <p:sp>
        <p:nvSpPr>
          <p:cNvPr id="4" name="日期占位符 3"/>
          <p:cNvSpPr>
            <a:spLocks noGrp="1"/>
          </p:cNvSpPr>
          <p:nvPr>
            <p:ph type="dt" sz="half" idx="10"/>
          </p:nvPr>
        </p:nvSpPr>
        <p:spPr/>
        <p:txBody>
          <a:bodyPr/>
          <a:p>
            <a:pPr fontAlgn="base"/>
            <a:fld id="{760FBDFE-C587-4B4C-A407-44438C67B59E}" type="datetimeFigureOut">
              <a:rPr lang="zh-CN" altLang="en-US" strike="noStrike" noProof="1" smtClean="0">
                <a:latin typeface="Arial" panose="020B0604020202020204" pitchFamily="34" charset="0"/>
                <a:ea typeface="微软雅黑" panose="020B0503020204020204" charset="-122"/>
                <a:cs typeface="+mn-cs"/>
              </a:rPr>
            </a:fld>
            <a:endParaRPr lang="zh-CN" altLang="en-US" strike="noStrike" noProof="1"/>
          </a:p>
        </p:txBody>
      </p:sp>
      <p:sp>
        <p:nvSpPr>
          <p:cNvPr id="5" name="页脚占位符 4"/>
          <p:cNvSpPr>
            <a:spLocks noGrp="1"/>
          </p:cNvSpPr>
          <p:nvPr>
            <p:ph type="ftr" sz="quarter" idx="11"/>
          </p:nvPr>
        </p:nvSpPr>
        <p:spPr/>
        <p:txBody>
          <a:bodyPr/>
          <a:p>
            <a:pPr fontAlgn="base"/>
            <a:endParaRPr lang="zh-CN" altLang="en-US" strike="noStrike" noProof="1"/>
          </a:p>
        </p:txBody>
      </p:sp>
      <p:sp>
        <p:nvSpPr>
          <p:cNvPr id="6" name="灯片编号占位符 5"/>
          <p:cNvSpPr>
            <a:spLocks noGrp="1"/>
          </p:cNvSpPr>
          <p:nvPr>
            <p:ph type="sldNum" sz="quarter" idx="12"/>
          </p:nvPr>
        </p:nvSpPr>
        <p:spPr/>
        <p:txBody>
          <a:bodyPr/>
          <a:p>
            <a:pPr fontAlgn="base"/>
            <a:fld id="{49AE70B2-8BF9-45C0-BB95-33D1B9D3A854}" type="slidenum">
              <a:rPr lang="zh-CN" altLang="en-US" strike="noStrike" noProof="1" smtClean="0">
                <a:latin typeface="Arial" panose="020B0604020202020204" pitchFamily="34" charset="0"/>
                <a:ea typeface="微软雅黑" panose="020B0503020204020204" charset="-122"/>
                <a:cs typeface="+mn-cs"/>
              </a:rPr>
            </a:fld>
            <a:endParaRPr lang="zh-CN" altLang="en-US" strike="noStrike" noProof="1"/>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7" name="内容占位符 6"/>
          <p:cNvSpPr>
            <a:spLocks noGrp="1"/>
          </p:cNvSpPr>
          <p:nvPr>
            <p:ph sz="quarter" idx="13"/>
          </p:nvPr>
        </p:nvSpPr>
        <p:spPr>
          <a:xfrm>
            <a:off x="838200" y="551543"/>
            <a:ext cx="10515600" cy="5558971"/>
          </a:xfrm>
        </p:spPr>
        <p:txBody>
          <a:bodyPr/>
          <a:lstStyle/>
          <a:p>
            <a:pPr lvl="0" fontAlgn="auto"/>
            <a:r>
              <a:rPr lang="zh-CN" altLang="en-US" strike="noStrike" noProof="1" dirty="0"/>
              <a:t>单击此处编辑母版文本样式</a:t>
            </a:r>
            <a:endParaRPr lang="zh-CN" altLang="en-US" strike="noStrike" noProof="1" dirty="0"/>
          </a:p>
          <a:p>
            <a:pPr lvl="1" fontAlgn="auto"/>
            <a:r>
              <a:rPr lang="zh-CN" altLang="en-US" strike="noStrike" noProof="1" dirty="0"/>
              <a:t>第二级</a:t>
            </a:r>
            <a:endParaRPr lang="zh-CN" altLang="en-US" strike="noStrike" noProof="1" dirty="0"/>
          </a:p>
          <a:p>
            <a:pPr lvl="2" fontAlgn="auto"/>
            <a:r>
              <a:rPr lang="zh-CN" altLang="en-US" strike="noStrike" noProof="1" dirty="0"/>
              <a:t>第三级</a:t>
            </a:r>
            <a:endParaRPr lang="zh-CN" altLang="en-US" strike="noStrike" noProof="1" dirty="0"/>
          </a:p>
          <a:p>
            <a:pPr lvl="3" fontAlgn="auto"/>
            <a:r>
              <a:rPr lang="zh-CN" altLang="en-US" strike="noStrike" noProof="1" dirty="0"/>
              <a:t>第四级</a:t>
            </a:r>
            <a:endParaRPr lang="zh-CN" altLang="en-US" strike="noStrike" noProof="1" dirty="0"/>
          </a:p>
          <a:p>
            <a:pPr lvl="4" fontAlgn="auto"/>
            <a:r>
              <a:rPr lang="zh-CN" altLang="en-US" strike="noStrike" noProof="1" dirty="0"/>
              <a:t>第五级</a:t>
            </a:r>
            <a:endParaRPr lang="zh-CN" altLang="en-US" strike="noStrike" noProof="1" dirty="0"/>
          </a:p>
        </p:txBody>
      </p:sp>
      <p:sp>
        <p:nvSpPr>
          <p:cNvPr id="2" name="日期占位符 1"/>
          <p:cNvSpPr>
            <a:spLocks noGrp="1"/>
          </p:cNvSpPr>
          <p:nvPr>
            <p:ph type="dt" sz="half" idx="14"/>
          </p:nvPr>
        </p:nvSpPr>
        <p:spPr/>
        <p:txBody>
          <a:bodyPr/>
          <a:p>
            <a:pPr fontAlgn="base"/>
            <a:fld id="{760FBDFE-C587-4B4C-A407-44438C67B59E}" type="datetimeFigureOut">
              <a:rPr lang="zh-CN" altLang="en-US" strike="noStrike" noProof="1" smtClean="0">
                <a:latin typeface="Arial" panose="020B0604020202020204" pitchFamily="34" charset="0"/>
                <a:ea typeface="微软雅黑" panose="020B0503020204020204" charset="-122"/>
                <a:cs typeface="+mn-cs"/>
              </a:rPr>
            </a:fld>
            <a:endParaRPr lang="zh-CN" altLang="en-US" strike="noStrike" noProof="1"/>
          </a:p>
        </p:txBody>
      </p:sp>
      <p:sp>
        <p:nvSpPr>
          <p:cNvPr id="3" name="页脚占位符 2"/>
          <p:cNvSpPr>
            <a:spLocks noGrp="1"/>
          </p:cNvSpPr>
          <p:nvPr>
            <p:ph type="ftr" sz="quarter" idx="15"/>
          </p:nvPr>
        </p:nvSpPr>
        <p:spPr/>
        <p:txBody>
          <a:bodyPr/>
          <a:p>
            <a:pPr fontAlgn="base"/>
            <a:endParaRPr lang="zh-CN" altLang="en-US" strike="noStrike" noProof="1"/>
          </a:p>
        </p:txBody>
      </p:sp>
      <p:sp>
        <p:nvSpPr>
          <p:cNvPr id="4" name="灯片编号占位符 3"/>
          <p:cNvSpPr>
            <a:spLocks noGrp="1"/>
          </p:cNvSpPr>
          <p:nvPr>
            <p:ph type="sldNum" sz="quarter" idx="16"/>
          </p:nvPr>
        </p:nvSpPr>
        <p:spPr/>
        <p:txBody>
          <a:bodyPr/>
          <a:p>
            <a:pPr fontAlgn="base"/>
            <a:fld id="{49AE70B2-8BF9-45C0-BB95-33D1B9D3A854}" type="slidenum">
              <a:rPr lang="zh-CN" altLang="en-US" strike="noStrike" noProof="1" smtClean="0">
                <a:latin typeface="Arial" panose="020B0604020202020204" pitchFamily="34" charset="0"/>
                <a:ea typeface="微软雅黑" panose="020B0503020204020204" charset="-122"/>
                <a:cs typeface="+mn-cs"/>
              </a:rPr>
            </a:fld>
            <a:endParaRPr lang="zh-CN" altLang="en-US" strike="noStrike" noProof="1"/>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47700" y="258445"/>
            <a:ext cx="10515600" cy="1325563"/>
          </a:xfrm>
        </p:spPr>
        <p:txBody>
          <a:bodyPr>
            <a:normAutofit/>
          </a:bodyPr>
          <a:lstStyle>
            <a:lvl1pPr>
              <a:defRPr sz="2400" b="1" i="0">
                <a:effectLst>
                  <a:outerShdw blurRad="38100" dist="38100" dir="2700000" algn="tl">
                    <a:srgbClr val="000000">
                      <a:alpha val="43137"/>
                    </a:srgbClr>
                  </a:outerShdw>
                </a:effectLst>
              </a:defRPr>
            </a:lvl1pPr>
          </a:lstStyle>
          <a:p>
            <a:pPr fontAlgn="auto"/>
            <a:r>
              <a:rPr lang="zh-CN" altLang="en-US" strike="noStrike" noProof="1" dirty="0"/>
              <a:t>单击此处编辑母版标题样式</a:t>
            </a:r>
            <a:endParaRPr lang="zh-CN" altLang="en-US" strike="noStrike" noProof="1" dirty="0"/>
          </a:p>
        </p:txBody>
      </p:sp>
      <p:sp>
        <p:nvSpPr>
          <p:cNvPr id="3" name="内容占位符 2"/>
          <p:cNvSpPr>
            <a:spLocks noGrp="1"/>
          </p:cNvSpPr>
          <p:nvPr>
            <p:ph sz="half" idx="1"/>
          </p:nvPr>
        </p:nvSpPr>
        <p:spPr>
          <a:xfrm>
            <a:off x="647700" y="1825625"/>
            <a:ext cx="5181600" cy="4351338"/>
          </a:xfrm>
        </p:spPr>
        <p:txBody>
          <a:bodyPr>
            <a:normAutofit/>
          </a:bodyPr>
          <a:lstStyle>
            <a:lvl1pPr>
              <a:lnSpc>
                <a:spcPct val="150000"/>
              </a:lnSpc>
              <a:defRPr sz="2000">
                <a:solidFill>
                  <a:schemeClr val="tx1">
                    <a:lumMod val="75000"/>
                    <a:lumOff val="25000"/>
                  </a:schemeClr>
                </a:solidFill>
              </a:defRPr>
            </a:lvl1pPr>
            <a:lvl2pPr>
              <a:lnSpc>
                <a:spcPct val="150000"/>
              </a:lnSpc>
              <a:defRPr sz="1800">
                <a:solidFill>
                  <a:schemeClr val="tx1">
                    <a:lumMod val="75000"/>
                    <a:lumOff val="25000"/>
                  </a:schemeClr>
                </a:solidFill>
              </a:defRPr>
            </a:lvl2pPr>
            <a:lvl3pPr>
              <a:lnSpc>
                <a:spcPct val="150000"/>
              </a:lnSpc>
              <a:defRPr sz="1600">
                <a:solidFill>
                  <a:schemeClr val="tx1">
                    <a:lumMod val="75000"/>
                    <a:lumOff val="25000"/>
                  </a:schemeClr>
                </a:solidFill>
              </a:defRPr>
            </a:lvl3pPr>
            <a:lvl4pPr>
              <a:lnSpc>
                <a:spcPct val="150000"/>
              </a:lnSpc>
              <a:defRPr sz="1600">
                <a:solidFill>
                  <a:schemeClr val="tx1">
                    <a:lumMod val="75000"/>
                    <a:lumOff val="25000"/>
                  </a:schemeClr>
                </a:solidFill>
              </a:defRPr>
            </a:lvl4pPr>
            <a:lvl5pPr>
              <a:lnSpc>
                <a:spcPct val="150000"/>
              </a:lnSpc>
              <a:defRPr sz="1600">
                <a:solidFill>
                  <a:schemeClr val="tx1">
                    <a:lumMod val="75000"/>
                    <a:lumOff val="25000"/>
                  </a:schemeClr>
                </a:solidFill>
              </a:defRPr>
            </a:lvl5pPr>
          </a:lstStyle>
          <a:p>
            <a:pPr lvl="0" fontAlgn="auto"/>
            <a:r>
              <a:rPr lang="zh-CN" altLang="en-US" strike="noStrike" noProof="1" dirty="0"/>
              <a:t>单击此处编辑母版文本样式</a:t>
            </a:r>
            <a:endParaRPr lang="zh-CN" altLang="en-US" strike="noStrike" noProof="1" dirty="0"/>
          </a:p>
          <a:p>
            <a:pPr lvl="1" fontAlgn="auto"/>
            <a:r>
              <a:rPr lang="zh-CN" altLang="en-US" strike="noStrike" noProof="1" dirty="0"/>
              <a:t>第二级</a:t>
            </a:r>
            <a:endParaRPr lang="zh-CN" altLang="en-US" strike="noStrike" noProof="1" dirty="0"/>
          </a:p>
          <a:p>
            <a:pPr lvl="2" fontAlgn="auto"/>
            <a:r>
              <a:rPr lang="zh-CN" altLang="en-US" strike="noStrike" noProof="1" dirty="0"/>
              <a:t>第三级</a:t>
            </a:r>
            <a:endParaRPr lang="zh-CN" altLang="en-US" strike="noStrike" noProof="1" dirty="0"/>
          </a:p>
          <a:p>
            <a:pPr lvl="3" fontAlgn="auto"/>
            <a:r>
              <a:rPr lang="zh-CN" altLang="en-US" strike="noStrike" noProof="1" dirty="0"/>
              <a:t>第四级</a:t>
            </a:r>
            <a:endParaRPr lang="zh-CN" altLang="en-US" strike="noStrike" noProof="1" dirty="0"/>
          </a:p>
          <a:p>
            <a:pPr lvl="4" fontAlgn="auto"/>
            <a:r>
              <a:rPr lang="zh-CN" altLang="en-US" strike="noStrike" noProof="1" dirty="0"/>
              <a:t>第五级</a:t>
            </a:r>
            <a:endParaRPr lang="zh-CN" altLang="en-US" strike="noStrike" noProof="1" dirty="0"/>
          </a:p>
        </p:txBody>
      </p:sp>
      <p:sp>
        <p:nvSpPr>
          <p:cNvPr id="4" name="内容占位符 3"/>
          <p:cNvSpPr>
            <a:spLocks noGrp="1"/>
          </p:cNvSpPr>
          <p:nvPr>
            <p:ph sz="half" idx="2"/>
          </p:nvPr>
        </p:nvSpPr>
        <p:spPr>
          <a:xfrm>
            <a:off x="5981700" y="1825625"/>
            <a:ext cx="5181600" cy="4351338"/>
          </a:xfrm>
        </p:spPr>
        <p:txBody>
          <a:bodyPr>
            <a:normAutofit/>
          </a:bodyPr>
          <a:lstStyle>
            <a:lvl1pPr>
              <a:lnSpc>
                <a:spcPct val="150000"/>
              </a:lnSpc>
              <a:defRPr sz="2000">
                <a:solidFill>
                  <a:schemeClr val="tx1">
                    <a:lumMod val="75000"/>
                    <a:lumOff val="25000"/>
                  </a:schemeClr>
                </a:solidFill>
              </a:defRPr>
            </a:lvl1pPr>
            <a:lvl2pPr>
              <a:lnSpc>
                <a:spcPct val="150000"/>
              </a:lnSpc>
              <a:defRPr sz="1800">
                <a:solidFill>
                  <a:schemeClr val="tx1">
                    <a:lumMod val="75000"/>
                    <a:lumOff val="25000"/>
                  </a:schemeClr>
                </a:solidFill>
              </a:defRPr>
            </a:lvl2pPr>
            <a:lvl3pPr>
              <a:lnSpc>
                <a:spcPct val="150000"/>
              </a:lnSpc>
              <a:defRPr sz="1600">
                <a:solidFill>
                  <a:schemeClr val="tx1">
                    <a:lumMod val="75000"/>
                    <a:lumOff val="25000"/>
                  </a:schemeClr>
                </a:solidFill>
              </a:defRPr>
            </a:lvl3pPr>
            <a:lvl4pPr>
              <a:lnSpc>
                <a:spcPct val="150000"/>
              </a:lnSpc>
              <a:defRPr sz="1600">
                <a:solidFill>
                  <a:schemeClr val="tx1">
                    <a:lumMod val="75000"/>
                    <a:lumOff val="25000"/>
                  </a:schemeClr>
                </a:solidFill>
              </a:defRPr>
            </a:lvl4pPr>
            <a:lvl5pPr>
              <a:lnSpc>
                <a:spcPct val="150000"/>
              </a:lnSpc>
              <a:defRPr sz="1600">
                <a:solidFill>
                  <a:schemeClr val="tx1">
                    <a:lumMod val="75000"/>
                    <a:lumOff val="25000"/>
                  </a:schemeClr>
                </a:solidFill>
              </a:defRPr>
            </a:lvl5pPr>
          </a:lstStyle>
          <a:p>
            <a:pPr lvl="0" fontAlgn="auto"/>
            <a:r>
              <a:rPr lang="zh-CN" altLang="en-US" strike="noStrike" noProof="1" dirty="0"/>
              <a:t>单击此处编辑母版文本样式</a:t>
            </a:r>
            <a:endParaRPr lang="zh-CN" altLang="en-US" strike="noStrike" noProof="1" dirty="0"/>
          </a:p>
          <a:p>
            <a:pPr lvl="1" fontAlgn="auto"/>
            <a:r>
              <a:rPr lang="zh-CN" altLang="en-US" strike="noStrike" noProof="1" dirty="0"/>
              <a:t>第二级</a:t>
            </a:r>
            <a:endParaRPr lang="zh-CN" altLang="en-US" strike="noStrike" noProof="1" dirty="0"/>
          </a:p>
          <a:p>
            <a:pPr lvl="2" fontAlgn="auto"/>
            <a:r>
              <a:rPr lang="zh-CN" altLang="en-US" strike="noStrike" noProof="1" dirty="0"/>
              <a:t>第三级</a:t>
            </a:r>
            <a:endParaRPr lang="zh-CN" altLang="en-US" strike="noStrike" noProof="1" dirty="0"/>
          </a:p>
          <a:p>
            <a:pPr lvl="3" fontAlgn="auto"/>
            <a:r>
              <a:rPr lang="zh-CN" altLang="en-US" strike="noStrike" noProof="1" dirty="0"/>
              <a:t>第四级</a:t>
            </a:r>
            <a:endParaRPr lang="zh-CN" altLang="en-US" strike="noStrike" noProof="1" dirty="0"/>
          </a:p>
          <a:p>
            <a:pPr lvl="4" fontAlgn="auto"/>
            <a:r>
              <a:rPr lang="zh-CN" altLang="en-US" strike="noStrike" noProof="1" dirty="0"/>
              <a:t>第五级</a:t>
            </a:r>
            <a:endParaRPr lang="zh-CN" altLang="en-US" strike="noStrike" noProof="1" dirty="0"/>
          </a:p>
        </p:txBody>
      </p:sp>
      <p:sp>
        <p:nvSpPr>
          <p:cNvPr id="5" name="日期占位符 4"/>
          <p:cNvSpPr>
            <a:spLocks noGrp="1"/>
          </p:cNvSpPr>
          <p:nvPr>
            <p:ph type="dt" sz="half" idx="10"/>
          </p:nvPr>
        </p:nvSpPr>
        <p:spPr/>
        <p:txBody>
          <a:bodyPr/>
          <a:p>
            <a:pPr fontAlgn="auto"/>
            <a:fld id="{760FBDFE-C587-4B4C-A407-44438C67B59E}" type="datetimeFigureOut">
              <a:rPr lang="zh-CN" altLang="en-US" strike="noStrike" noProof="1" smtClean="0">
                <a:latin typeface="+mn-lt"/>
                <a:ea typeface="+mn-ea"/>
                <a:cs typeface="+mn-cs"/>
              </a:rPr>
            </a:fld>
            <a:endParaRPr lang="zh-CN" altLang="en-US" strike="noStrike" noProof="1"/>
          </a:p>
        </p:txBody>
      </p:sp>
      <p:sp>
        <p:nvSpPr>
          <p:cNvPr id="6" name="页脚占位符 5"/>
          <p:cNvSpPr>
            <a:spLocks noGrp="1"/>
          </p:cNvSpPr>
          <p:nvPr>
            <p:ph type="ftr" sz="quarter" idx="11"/>
          </p:nvPr>
        </p:nvSpPr>
        <p:spPr/>
        <p:txBody>
          <a:bodyPr/>
          <a:p>
            <a:pPr fontAlgn="auto"/>
            <a:endParaRPr lang="zh-CN" altLang="en-US" strike="noStrike" noProof="1"/>
          </a:p>
        </p:txBody>
      </p:sp>
      <p:sp>
        <p:nvSpPr>
          <p:cNvPr id="7" name="灯片编号占位符 6"/>
          <p:cNvSpPr>
            <a:spLocks noGrp="1"/>
          </p:cNvSpPr>
          <p:nvPr>
            <p:ph type="sldNum" sz="quarter" idx="12"/>
          </p:nvPr>
        </p:nvSpPr>
        <p:spPr/>
        <p:txBody>
          <a:bodyPr/>
          <a:p>
            <a:pPr fontAlgn="auto"/>
            <a:fld id="{49AE70B2-8BF9-45C0-BB95-33D1B9D3A854}" type="slidenum">
              <a:rPr lang="zh-CN" altLang="en-US" strike="noStrike" noProof="1" smtClean="0">
                <a:latin typeface="+mn-lt"/>
                <a:ea typeface="+mn-ea"/>
                <a:cs typeface="+mn-cs"/>
              </a:rPr>
            </a:fld>
            <a:endParaRPr lang="zh-CN" altLang="en-US" strike="noStrike" noProof="1"/>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pPr fontAlgn="auto"/>
            <a:r>
              <a:rPr lang="zh-CN" altLang="en-US" strike="noStrike" noProof="1"/>
              <a:t>单击此处编辑母版标题样式</a:t>
            </a:r>
            <a:endParaRPr lang="zh-CN" altLang="en-US" strike="noStrike" noProof="1"/>
          </a:p>
        </p:txBody>
      </p:sp>
      <p:sp>
        <p:nvSpPr>
          <p:cNvPr id="3" name="文本占位符 2"/>
          <p:cNvSpPr>
            <a:spLocks noGrp="1"/>
          </p:cNvSpPr>
          <p:nvPr>
            <p:ph type="body" idx="1"/>
          </p:nvPr>
        </p:nvSpPr>
        <p:spPr>
          <a:xfrm>
            <a:off x="839788" y="1744961"/>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auto"/>
            <a:r>
              <a:rPr lang="zh-CN" altLang="en-US" strike="noStrike" noProof="1" dirty="0"/>
              <a:t>单击此处编辑母版文本样式</a:t>
            </a:r>
            <a:endParaRPr lang="zh-CN" altLang="en-US" strike="noStrike" noProof="1" dirty="0"/>
          </a:p>
        </p:txBody>
      </p:sp>
      <p:sp>
        <p:nvSpPr>
          <p:cNvPr id="4" name="内容占位符 3"/>
          <p:cNvSpPr>
            <a:spLocks noGrp="1"/>
          </p:cNvSpPr>
          <p:nvPr>
            <p:ph sz="half" idx="2"/>
          </p:nvPr>
        </p:nvSpPr>
        <p:spPr>
          <a:xfrm>
            <a:off x="839788" y="2615609"/>
            <a:ext cx="5157787" cy="3574054"/>
          </a:xfrm>
        </p:spPr>
        <p:txBody>
          <a:bodyPr/>
          <a:lstStyle/>
          <a:p>
            <a:pPr lvl="0" fontAlgn="auto"/>
            <a:r>
              <a:rPr lang="zh-CN" altLang="en-US" strike="noStrike" noProof="1" dirty="0"/>
              <a:t>单击此处编辑母版文本样式</a:t>
            </a:r>
            <a:endParaRPr lang="zh-CN" altLang="en-US" strike="noStrike" noProof="1" dirty="0"/>
          </a:p>
          <a:p>
            <a:pPr lvl="1" fontAlgn="auto"/>
            <a:r>
              <a:rPr lang="zh-CN" altLang="en-US" strike="noStrike" noProof="1" dirty="0"/>
              <a:t>第二级</a:t>
            </a:r>
            <a:endParaRPr lang="zh-CN" altLang="en-US" strike="noStrike" noProof="1" dirty="0"/>
          </a:p>
          <a:p>
            <a:pPr lvl="2" fontAlgn="auto"/>
            <a:r>
              <a:rPr lang="zh-CN" altLang="en-US" strike="noStrike" noProof="1" dirty="0"/>
              <a:t>第三级</a:t>
            </a:r>
            <a:endParaRPr lang="zh-CN" altLang="en-US" strike="noStrike" noProof="1" dirty="0"/>
          </a:p>
          <a:p>
            <a:pPr lvl="3" fontAlgn="auto"/>
            <a:r>
              <a:rPr lang="zh-CN" altLang="en-US" strike="noStrike" noProof="1" dirty="0"/>
              <a:t>第四级</a:t>
            </a:r>
            <a:endParaRPr lang="zh-CN" altLang="en-US" strike="noStrike" noProof="1" dirty="0"/>
          </a:p>
          <a:p>
            <a:pPr lvl="4" fontAlgn="auto"/>
            <a:r>
              <a:rPr lang="zh-CN" altLang="en-US" strike="noStrike" noProof="1" dirty="0"/>
              <a:t>第五级</a:t>
            </a:r>
            <a:endParaRPr lang="zh-CN" altLang="en-US" strike="noStrike" noProof="1" dirty="0"/>
          </a:p>
        </p:txBody>
      </p:sp>
      <p:sp>
        <p:nvSpPr>
          <p:cNvPr id="5" name="文本占位符 4"/>
          <p:cNvSpPr>
            <a:spLocks noGrp="1"/>
          </p:cNvSpPr>
          <p:nvPr>
            <p:ph type="body" sz="quarter" idx="3"/>
          </p:nvPr>
        </p:nvSpPr>
        <p:spPr>
          <a:xfrm>
            <a:off x="6172200" y="1744961"/>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auto"/>
            <a:r>
              <a:rPr lang="zh-CN" altLang="en-US" strike="noStrike" noProof="1" dirty="0"/>
              <a:t>单击此处编辑母版文本样式</a:t>
            </a:r>
            <a:endParaRPr lang="zh-CN" altLang="en-US" strike="noStrike" noProof="1" dirty="0"/>
          </a:p>
        </p:txBody>
      </p:sp>
      <p:sp>
        <p:nvSpPr>
          <p:cNvPr id="6" name="内容占位符 5"/>
          <p:cNvSpPr>
            <a:spLocks noGrp="1"/>
          </p:cNvSpPr>
          <p:nvPr>
            <p:ph sz="quarter" idx="4"/>
          </p:nvPr>
        </p:nvSpPr>
        <p:spPr>
          <a:xfrm>
            <a:off x="6172200" y="2615609"/>
            <a:ext cx="5183188" cy="3574054"/>
          </a:xfrm>
        </p:spPr>
        <p:txBody>
          <a:bodyPr/>
          <a:lstStyle/>
          <a:p>
            <a:pPr lvl="0" fontAlgn="auto"/>
            <a:r>
              <a:rPr lang="zh-CN" altLang="en-US" strike="noStrike" noProof="1" dirty="0"/>
              <a:t>单击此处编辑母版文本样式</a:t>
            </a:r>
            <a:endParaRPr lang="zh-CN" altLang="en-US" strike="noStrike" noProof="1" dirty="0"/>
          </a:p>
          <a:p>
            <a:pPr lvl="1" fontAlgn="auto"/>
            <a:r>
              <a:rPr lang="zh-CN" altLang="en-US" strike="noStrike" noProof="1" dirty="0"/>
              <a:t>第二级</a:t>
            </a:r>
            <a:endParaRPr lang="zh-CN" altLang="en-US" strike="noStrike" noProof="1" dirty="0"/>
          </a:p>
          <a:p>
            <a:pPr lvl="2" fontAlgn="auto"/>
            <a:r>
              <a:rPr lang="zh-CN" altLang="en-US" strike="noStrike" noProof="1" dirty="0"/>
              <a:t>第三级</a:t>
            </a:r>
            <a:endParaRPr lang="zh-CN" altLang="en-US" strike="noStrike" noProof="1" dirty="0"/>
          </a:p>
          <a:p>
            <a:pPr lvl="3" fontAlgn="auto"/>
            <a:r>
              <a:rPr lang="zh-CN" altLang="en-US" strike="noStrike" noProof="1" dirty="0"/>
              <a:t>第四级</a:t>
            </a:r>
            <a:endParaRPr lang="zh-CN" altLang="en-US" strike="noStrike" noProof="1" dirty="0"/>
          </a:p>
          <a:p>
            <a:pPr lvl="4" fontAlgn="auto"/>
            <a:r>
              <a:rPr lang="zh-CN" altLang="en-US" strike="noStrike" noProof="1" dirty="0"/>
              <a:t>第五级</a:t>
            </a:r>
            <a:endParaRPr lang="zh-CN" altLang="en-US" strike="noStrike" noProof="1" dirty="0"/>
          </a:p>
        </p:txBody>
      </p:sp>
      <p:sp>
        <p:nvSpPr>
          <p:cNvPr id="7" name="日期占位符 6"/>
          <p:cNvSpPr>
            <a:spLocks noGrp="1"/>
          </p:cNvSpPr>
          <p:nvPr>
            <p:ph type="dt" sz="half" idx="10"/>
          </p:nvPr>
        </p:nvSpPr>
        <p:spPr/>
        <p:txBody>
          <a:bodyPr/>
          <a:p>
            <a:pPr fontAlgn="auto"/>
            <a:fld id="{760FBDFE-C587-4B4C-A407-44438C67B59E}" type="datetimeFigureOut">
              <a:rPr lang="zh-CN" altLang="en-US" strike="noStrike" noProof="1" smtClean="0">
                <a:latin typeface="+mn-lt"/>
                <a:ea typeface="+mn-ea"/>
                <a:cs typeface="+mn-cs"/>
              </a:rPr>
            </a:fld>
            <a:endParaRPr lang="zh-CN" altLang="en-US" strike="noStrike" noProof="1"/>
          </a:p>
        </p:txBody>
      </p:sp>
      <p:sp>
        <p:nvSpPr>
          <p:cNvPr id="8" name="页脚占位符 7"/>
          <p:cNvSpPr>
            <a:spLocks noGrp="1"/>
          </p:cNvSpPr>
          <p:nvPr>
            <p:ph type="ftr" sz="quarter" idx="11"/>
          </p:nvPr>
        </p:nvSpPr>
        <p:spPr/>
        <p:txBody>
          <a:bodyPr/>
          <a:p>
            <a:pPr fontAlgn="auto"/>
            <a:endParaRPr lang="zh-CN" altLang="en-US" strike="noStrike" noProof="1"/>
          </a:p>
        </p:txBody>
      </p:sp>
      <p:sp>
        <p:nvSpPr>
          <p:cNvPr id="9" name="灯片编号占位符 8"/>
          <p:cNvSpPr>
            <a:spLocks noGrp="1"/>
          </p:cNvSpPr>
          <p:nvPr>
            <p:ph type="sldNum" sz="quarter" idx="12"/>
          </p:nvPr>
        </p:nvSpPr>
        <p:spPr/>
        <p:txBody>
          <a:bodyPr/>
          <a:p>
            <a:pPr fontAlgn="auto"/>
            <a:fld id="{49AE70B2-8BF9-45C0-BB95-33D1B9D3A854}" type="slidenum">
              <a:rPr lang="zh-CN" altLang="en-US" strike="noStrike" noProof="1" smtClean="0">
                <a:latin typeface="+mn-lt"/>
                <a:ea typeface="+mn-ea"/>
                <a:cs typeface="+mn-cs"/>
              </a:rPr>
            </a:fld>
            <a:endParaRPr lang="zh-CN" altLang="en-US" strike="noStrike" noProof="1"/>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2766219"/>
            <a:ext cx="10515600" cy="1325563"/>
          </a:xfrm>
        </p:spPr>
        <p:txBody>
          <a:bodyPr>
            <a:normAutofit/>
          </a:bodyPr>
          <a:lstStyle>
            <a:lvl1pPr algn="ctr">
              <a:defRPr sz="4800" b="0">
                <a:effectLst>
                  <a:outerShdw blurRad="38100" dist="38100" dir="2700000" algn="tl">
                    <a:srgbClr val="000000">
                      <a:alpha val="43137"/>
                    </a:srgbClr>
                  </a:outerShdw>
                </a:effectLst>
              </a:defRPr>
            </a:lvl1pPr>
          </a:lstStyle>
          <a:p>
            <a:pPr fontAlgn="auto"/>
            <a:r>
              <a:rPr lang="zh-CN" altLang="en-US" strike="noStrike" noProof="1" dirty="0"/>
              <a:t>单击此处编辑母版标题样式</a:t>
            </a:r>
            <a:endParaRPr lang="zh-CN" altLang="en-US" strike="noStrike" noProof="1" dirty="0"/>
          </a:p>
        </p:txBody>
      </p:sp>
      <p:sp>
        <p:nvSpPr>
          <p:cNvPr id="3" name="日期占位符 2"/>
          <p:cNvSpPr>
            <a:spLocks noGrp="1"/>
          </p:cNvSpPr>
          <p:nvPr>
            <p:ph type="dt" sz="half" idx="10"/>
          </p:nvPr>
        </p:nvSpPr>
        <p:spPr/>
        <p:txBody>
          <a:bodyPr/>
          <a:p>
            <a:pPr fontAlgn="auto"/>
            <a:fld id="{760FBDFE-C587-4B4C-A407-44438C67B59E}" type="datetimeFigureOut">
              <a:rPr lang="zh-CN" altLang="en-US" strike="noStrike" noProof="1" smtClean="0">
                <a:latin typeface="+mn-lt"/>
                <a:ea typeface="+mn-ea"/>
                <a:cs typeface="+mn-cs"/>
              </a:rPr>
            </a:fld>
            <a:endParaRPr lang="zh-CN" altLang="en-US" strike="noStrike" noProof="1"/>
          </a:p>
        </p:txBody>
      </p:sp>
      <p:sp>
        <p:nvSpPr>
          <p:cNvPr id="4" name="页脚占位符 3"/>
          <p:cNvSpPr>
            <a:spLocks noGrp="1"/>
          </p:cNvSpPr>
          <p:nvPr>
            <p:ph type="ftr" sz="quarter" idx="11"/>
          </p:nvPr>
        </p:nvSpPr>
        <p:spPr/>
        <p:txBody>
          <a:bodyPr/>
          <a:p>
            <a:pPr fontAlgn="auto"/>
            <a:endParaRPr lang="zh-CN" altLang="en-US" strike="noStrike" noProof="1"/>
          </a:p>
        </p:txBody>
      </p:sp>
      <p:sp>
        <p:nvSpPr>
          <p:cNvPr id="5" name="灯片编号占位符 4"/>
          <p:cNvSpPr>
            <a:spLocks noGrp="1"/>
          </p:cNvSpPr>
          <p:nvPr>
            <p:ph type="sldNum" sz="quarter" idx="12"/>
          </p:nvPr>
        </p:nvSpPr>
        <p:spPr/>
        <p:txBody>
          <a:bodyPr/>
          <a:p>
            <a:pPr fontAlgn="auto"/>
            <a:fld id="{49AE70B2-8BF9-45C0-BB95-33D1B9D3A854}" type="slidenum">
              <a:rPr lang="zh-CN" altLang="en-US" strike="noStrike" noProof="1" smtClean="0">
                <a:latin typeface="+mn-lt"/>
                <a:ea typeface="+mn-ea"/>
                <a:cs typeface="+mn-cs"/>
              </a:rPr>
            </a:fld>
            <a:endParaRPr lang="zh-CN" altLang="en-US" strike="noStrike" noProof="1"/>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bg>
      <p:bgPr>
        <a:gradFill rotWithShape="0">
          <a:gsLst>
            <a:gs pos="0">
              <a:srgbClr val="F8F8F8">
                <a:alpha val="78000"/>
              </a:srgbClr>
            </a:gs>
            <a:gs pos="100000">
              <a:schemeClr val="tx2"/>
            </a:gs>
          </a:gsLst>
          <a:lin ang="5400000"/>
          <a:tileRect/>
        </a:gradFill>
        <a:effectLst/>
      </p:bgPr>
    </p:bg>
    <p:spTree>
      <p:nvGrpSpPr>
        <p:cNvPr id="1" name=""/>
        <p:cNvGrpSpPr/>
        <p:nvPr/>
      </p:nvGrpSpPr>
      <p:grpSpPr>
        <a:xfrm>
          <a:off x="0" y="0"/>
          <a:ext cx="0" cy="0"/>
          <a:chOff x="0" y="0"/>
          <a:chExt cx="0" cy="0"/>
        </a:xfrm>
      </p:grpSpPr>
      <p:pic>
        <p:nvPicPr>
          <p:cNvPr id="6147" name="图片 5" descr="D:\Downloads\plush-design-studio-665172-unsplash.jpgplush-design-studio-665172-unsplash"/>
          <p:cNvPicPr/>
          <p:nvPr userDrawn="1"/>
        </p:nvPicPr>
        <p:blipFill>
          <a:blip r:embed="rId2">
            <a:lum contrast="-24001"/>
          </a:blip>
          <a:stretch>
            <a:fillRect/>
          </a:stretch>
        </p:blipFill>
        <p:spPr>
          <a:xfrm>
            <a:off x="-23812" y="9525"/>
            <a:ext cx="12239625" cy="6838950"/>
          </a:xfrm>
          <a:prstGeom prst="rect">
            <a:avLst/>
          </a:prstGeom>
          <a:noFill/>
          <a:ln w="9525">
            <a:noFill/>
          </a:ln>
        </p:spPr>
      </p:pic>
      <p:sp>
        <p:nvSpPr>
          <p:cNvPr id="5" name="矩形 4"/>
          <p:cNvSpPr/>
          <p:nvPr userDrawn="1"/>
        </p:nvSpPr>
        <p:spPr>
          <a:xfrm>
            <a:off x="-23812" y="7938"/>
            <a:ext cx="12239625" cy="6840538"/>
          </a:xfrm>
          <a:prstGeom prst="rect">
            <a:avLst/>
          </a:prstGeom>
          <a:solidFill>
            <a:srgbClr val="FEFFD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sp>
        <p:nvSpPr>
          <p:cNvPr id="9" name="标题 8"/>
          <p:cNvSpPr>
            <a:spLocks noGrp="1"/>
          </p:cNvSpPr>
          <p:nvPr>
            <p:ph type="title" hasCustomPrompt="1"/>
          </p:nvPr>
        </p:nvSpPr>
        <p:spPr>
          <a:xfrm>
            <a:off x="838200" y="2766219"/>
            <a:ext cx="10515600" cy="1325563"/>
          </a:xfrm>
        </p:spPr>
        <p:txBody>
          <a:bodyPr>
            <a:noAutofit/>
          </a:bodyPr>
          <a:lstStyle>
            <a:lvl1pPr algn="ctr">
              <a:defRPr sz="8800" b="0">
                <a:solidFill>
                  <a:srgbClr val="3E5253"/>
                </a:solidFill>
                <a:effectLst>
                  <a:outerShdw blurRad="38100" dist="38100" dir="2700000" algn="tl">
                    <a:srgbClr val="000000">
                      <a:alpha val="43137"/>
                    </a:srgbClr>
                  </a:outerShdw>
                </a:effectLst>
              </a:defRPr>
            </a:lvl1pPr>
          </a:lstStyle>
          <a:p>
            <a:pPr fontAlgn="auto"/>
            <a:r>
              <a:rPr lang="zh-CN" altLang="en-US" strike="noStrike" noProof="1" dirty="0"/>
              <a:t>01</a:t>
            </a:r>
            <a:endParaRPr lang="zh-CN" altLang="en-US" strike="noStrike" noProof="1" dirty="0"/>
          </a:p>
        </p:txBody>
      </p:sp>
      <p:sp>
        <p:nvSpPr>
          <p:cNvPr id="2" name="日期占位符 1"/>
          <p:cNvSpPr>
            <a:spLocks noGrp="1"/>
          </p:cNvSpPr>
          <p:nvPr>
            <p:ph type="dt" sz="half" idx="10"/>
          </p:nvPr>
        </p:nvSpPr>
        <p:spPr>
          <a:xfrm>
            <a:off x="838200" y="6356350"/>
            <a:ext cx="2743200" cy="365125"/>
          </a:xfrm>
          <a:prstGeom prst="rect">
            <a:avLst/>
          </a:prstGeom>
        </p:spPr>
        <p:txBody>
          <a:bodyPr vert="horz" lIns="91440" tIns="45720" rIns="91440" bIns="45720" rtlCol="0" anchor="ctr">
            <a:normAutofit/>
          </a:bodyPr>
          <a:lstStyle/>
          <a:p>
            <a:pPr fontAlgn="auto"/>
            <a:fld id="{760FBDFE-C587-4B4C-A407-44438C67B59E}" type="datetimeFigureOut">
              <a:rPr lang="zh-CN" altLang="en-US" strike="noStrike" noProof="1" smtClean="0">
                <a:latin typeface="+mn-lt"/>
                <a:ea typeface="+mn-ea"/>
                <a:cs typeface="+mn-cs"/>
              </a:rPr>
            </a:fld>
            <a:endParaRPr lang="zh-CN" altLang="en-US" strike="noStrike" noProof="1"/>
          </a:p>
        </p:txBody>
      </p:sp>
      <p:sp>
        <p:nvSpPr>
          <p:cNvPr id="3" name="页脚占位符 2"/>
          <p:cNvSpPr>
            <a:spLocks noGrp="1"/>
          </p:cNvSpPr>
          <p:nvPr>
            <p:ph type="ftr" sz="quarter" idx="11"/>
          </p:nvPr>
        </p:nvSpPr>
        <p:spPr>
          <a:xfrm>
            <a:off x="4038600" y="6356350"/>
            <a:ext cx="4114800" cy="365125"/>
          </a:xfrm>
          <a:prstGeom prst="rect">
            <a:avLst/>
          </a:prstGeom>
        </p:spPr>
        <p:txBody>
          <a:bodyPr vert="horz" lIns="91440" tIns="45720" rIns="91440" bIns="45720" rtlCol="0" anchor="ctr">
            <a:normAutofit/>
          </a:bodyPr>
          <a:lstStyle/>
          <a:p>
            <a:pPr fontAlgn="auto"/>
            <a:endParaRPr lang="zh-CN" altLang="en-US" strike="noStrike" noProof="1"/>
          </a:p>
        </p:txBody>
      </p:sp>
      <p:sp>
        <p:nvSpPr>
          <p:cNvPr id="4" name="灯片编号占位符 3"/>
          <p:cNvSpPr>
            <a:spLocks noGrp="1"/>
          </p:cNvSpPr>
          <p:nvPr>
            <p:ph type="sldNum" sz="quarter" idx="12"/>
          </p:nvPr>
        </p:nvSpPr>
        <p:spPr>
          <a:xfrm>
            <a:off x="8610600" y="6356350"/>
            <a:ext cx="2743200" cy="365125"/>
          </a:xfrm>
          <a:prstGeom prst="rect">
            <a:avLst/>
          </a:prstGeom>
        </p:spPr>
        <p:txBody>
          <a:bodyPr vert="horz" lIns="91440" tIns="45720" rIns="91440" bIns="45720" rtlCol="0" anchor="ctr">
            <a:normAutofit/>
          </a:bodyPr>
          <a:lstStyle/>
          <a:p>
            <a:pPr fontAlgn="auto"/>
            <a:fld id="{49AE70B2-8BF9-45C0-BB95-33D1B9D3A854}" type="slidenum">
              <a:rPr lang="zh-CN" altLang="en-US" strike="noStrike" noProof="1" smtClean="0">
                <a:latin typeface="+mn-lt"/>
                <a:ea typeface="+mn-ea"/>
                <a:cs typeface="+mn-cs"/>
              </a:rPr>
            </a:fld>
            <a:endParaRPr lang="zh-CN" altLang="en-US" strike="noStrike" noProof="1"/>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9824484" y="365125"/>
            <a:ext cx="1529316" cy="5811838"/>
          </a:xfrm>
        </p:spPr>
        <p:txBody>
          <a:bodyPr vert="eaVert">
            <a:normAutofit/>
          </a:bodyPr>
          <a:lstStyle>
            <a:lvl1pPr>
              <a:defRPr sz="3600"/>
            </a:lvl1pPr>
          </a:lstStyle>
          <a:p>
            <a:pPr fontAlgn="auto"/>
            <a:r>
              <a:rPr lang="zh-CN" altLang="en-US" strike="noStrike" noProof="1"/>
              <a:t>单击此处编辑母版标题样式</a:t>
            </a:r>
            <a:endParaRPr lang="zh-CN" altLang="en-US" strike="noStrike" noProof="1"/>
          </a:p>
        </p:txBody>
      </p:sp>
      <p:sp>
        <p:nvSpPr>
          <p:cNvPr id="3" name="竖排文字占位符 2"/>
          <p:cNvSpPr>
            <a:spLocks noGrp="1"/>
          </p:cNvSpPr>
          <p:nvPr>
            <p:ph type="body" orient="vert" idx="1"/>
          </p:nvPr>
        </p:nvSpPr>
        <p:spPr>
          <a:xfrm>
            <a:off x="838200" y="365125"/>
            <a:ext cx="8879958" cy="5811838"/>
          </a:xfrm>
        </p:spPr>
        <p:txBody>
          <a:bodyPr vert="eaVert"/>
          <a:lstStyle/>
          <a:p>
            <a:pPr lvl="0" fontAlgn="auto"/>
            <a:r>
              <a:rPr lang="zh-CN" altLang="en-US" strike="noStrike" noProof="1" dirty="0"/>
              <a:t>单击此处编辑母版文本样式</a:t>
            </a:r>
            <a:endParaRPr lang="zh-CN" altLang="en-US" strike="noStrike" noProof="1" dirty="0"/>
          </a:p>
          <a:p>
            <a:pPr lvl="1" fontAlgn="auto"/>
            <a:r>
              <a:rPr lang="zh-CN" altLang="en-US" strike="noStrike" noProof="1" dirty="0"/>
              <a:t>第二级</a:t>
            </a:r>
            <a:endParaRPr lang="zh-CN" altLang="en-US" strike="noStrike" noProof="1" dirty="0"/>
          </a:p>
          <a:p>
            <a:pPr lvl="2" fontAlgn="auto"/>
            <a:r>
              <a:rPr lang="zh-CN" altLang="en-US" strike="noStrike" noProof="1" dirty="0"/>
              <a:t>第三级</a:t>
            </a:r>
            <a:endParaRPr lang="zh-CN" altLang="en-US" strike="noStrike" noProof="1" dirty="0"/>
          </a:p>
          <a:p>
            <a:pPr lvl="3" fontAlgn="auto"/>
            <a:r>
              <a:rPr lang="zh-CN" altLang="en-US" strike="noStrike" noProof="1" dirty="0"/>
              <a:t>第四级</a:t>
            </a:r>
            <a:endParaRPr lang="zh-CN" altLang="en-US" strike="noStrike" noProof="1" dirty="0"/>
          </a:p>
          <a:p>
            <a:pPr lvl="4" fontAlgn="auto"/>
            <a:r>
              <a:rPr lang="zh-CN" altLang="en-US" strike="noStrike" noProof="1" dirty="0"/>
              <a:t>第五级</a:t>
            </a:r>
            <a:endParaRPr lang="zh-CN" altLang="en-US" strike="noStrike" noProof="1" dirty="0"/>
          </a:p>
        </p:txBody>
      </p:sp>
      <p:sp>
        <p:nvSpPr>
          <p:cNvPr id="4" name="日期占位符 3"/>
          <p:cNvSpPr>
            <a:spLocks noGrp="1"/>
          </p:cNvSpPr>
          <p:nvPr>
            <p:ph type="dt" sz="half" idx="10"/>
          </p:nvPr>
        </p:nvSpPr>
        <p:spPr/>
        <p:txBody>
          <a:bodyPr/>
          <a:p>
            <a:pPr fontAlgn="auto"/>
            <a:fld id="{760FBDFE-C587-4B4C-A407-44438C67B59E}" type="datetimeFigureOut">
              <a:rPr lang="zh-CN" altLang="en-US" strike="noStrike" noProof="1" smtClean="0">
                <a:latin typeface="+mn-lt"/>
                <a:ea typeface="+mn-ea"/>
                <a:cs typeface="+mn-cs"/>
              </a:rPr>
            </a:fld>
            <a:endParaRPr lang="zh-CN" altLang="en-US" strike="noStrike" noProof="1"/>
          </a:p>
        </p:txBody>
      </p:sp>
      <p:sp>
        <p:nvSpPr>
          <p:cNvPr id="5" name="页脚占位符 4"/>
          <p:cNvSpPr>
            <a:spLocks noGrp="1"/>
          </p:cNvSpPr>
          <p:nvPr>
            <p:ph type="ftr" sz="quarter" idx="11"/>
          </p:nvPr>
        </p:nvSpPr>
        <p:spPr/>
        <p:txBody>
          <a:bodyPr/>
          <a:p>
            <a:pPr fontAlgn="auto"/>
            <a:endParaRPr lang="zh-CN" altLang="en-US" strike="noStrike" noProof="1"/>
          </a:p>
        </p:txBody>
      </p:sp>
      <p:sp>
        <p:nvSpPr>
          <p:cNvPr id="6" name="灯片编号占位符 5"/>
          <p:cNvSpPr>
            <a:spLocks noGrp="1"/>
          </p:cNvSpPr>
          <p:nvPr>
            <p:ph type="sldNum" sz="quarter" idx="12"/>
          </p:nvPr>
        </p:nvSpPr>
        <p:spPr/>
        <p:txBody>
          <a:bodyPr/>
          <a:p>
            <a:pPr fontAlgn="auto"/>
            <a:fld id="{49AE70B2-8BF9-45C0-BB95-33D1B9D3A854}" type="slidenum">
              <a:rPr lang="zh-CN" altLang="en-US" strike="noStrike" noProof="1" smtClean="0">
                <a:latin typeface="+mn-lt"/>
                <a:ea typeface="+mn-ea"/>
                <a:cs typeface="+mn-cs"/>
              </a:rPr>
            </a:fld>
            <a:endParaRPr lang="zh-CN" altLang="en-US" strike="noStrike" noProof="1"/>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7" name="内容占位符 6"/>
          <p:cNvSpPr>
            <a:spLocks noGrp="1"/>
          </p:cNvSpPr>
          <p:nvPr>
            <p:ph sz="quarter" idx="13"/>
          </p:nvPr>
        </p:nvSpPr>
        <p:spPr>
          <a:xfrm>
            <a:off x="838200" y="551543"/>
            <a:ext cx="10515600" cy="5558971"/>
          </a:xfrm>
        </p:spPr>
        <p:txBody>
          <a:bodyPr/>
          <a:lstStyle/>
          <a:p>
            <a:pPr lvl="0" fontAlgn="auto"/>
            <a:r>
              <a:rPr lang="zh-CN" altLang="en-US" strike="noStrike" noProof="1" dirty="0"/>
              <a:t>单击此处编辑母版文本样式</a:t>
            </a:r>
            <a:endParaRPr lang="zh-CN" altLang="en-US" strike="noStrike" noProof="1" dirty="0"/>
          </a:p>
          <a:p>
            <a:pPr lvl="1" fontAlgn="auto"/>
            <a:r>
              <a:rPr lang="zh-CN" altLang="en-US" strike="noStrike" noProof="1" dirty="0"/>
              <a:t>第二级</a:t>
            </a:r>
            <a:endParaRPr lang="zh-CN" altLang="en-US" strike="noStrike" noProof="1" dirty="0"/>
          </a:p>
          <a:p>
            <a:pPr lvl="2" fontAlgn="auto"/>
            <a:r>
              <a:rPr lang="zh-CN" altLang="en-US" strike="noStrike" noProof="1" dirty="0"/>
              <a:t>第三级</a:t>
            </a:r>
            <a:endParaRPr lang="zh-CN" altLang="en-US" strike="noStrike" noProof="1" dirty="0"/>
          </a:p>
          <a:p>
            <a:pPr lvl="3" fontAlgn="auto"/>
            <a:r>
              <a:rPr lang="zh-CN" altLang="en-US" strike="noStrike" noProof="1" dirty="0"/>
              <a:t>第四级</a:t>
            </a:r>
            <a:endParaRPr lang="zh-CN" altLang="en-US" strike="noStrike" noProof="1" dirty="0"/>
          </a:p>
          <a:p>
            <a:pPr lvl="4" fontAlgn="auto"/>
            <a:r>
              <a:rPr lang="zh-CN" altLang="en-US" strike="noStrike" noProof="1" dirty="0"/>
              <a:t>第五级</a:t>
            </a:r>
            <a:endParaRPr lang="zh-CN" altLang="en-US" strike="noStrike" noProof="1" dirty="0"/>
          </a:p>
        </p:txBody>
      </p:sp>
      <p:sp>
        <p:nvSpPr>
          <p:cNvPr id="2" name="日期占位符 1"/>
          <p:cNvSpPr>
            <a:spLocks noGrp="1"/>
          </p:cNvSpPr>
          <p:nvPr>
            <p:ph type="dt" sz="half" idx="14"/>
          </p:nvPr>
        </p:nvSpPr>
        <p:spPr/>
        <p:txBody>
          <a:bodyPr/>
          <a:p>
            <a:pPr fontAlgn="auto"/>
            <a:fld id="{760FBDFE-C587-4B4C-A407-44438C67B59E}" type="datetimeFigureOut">
              <a:rPr lang="zh-CN" altLang="en-US" strike="noStrike" noProof="1" smtClean="0">
                <a:latin typeface="+mn-lt"/>
                <a:ea typeface="+mn-ea"/>
                <a:cs typeface="+mn-cs"/>
              </a:rPr>
            </a:fld>
            <a:endParaRPr lang="zh-CN" altLang="en-US" strike="noStrike" noProof="1"/>
          </a:p>
        </p:txBody>
      </p:sp>
      <p:sp>
        <p:nvSpPr>
          <p:cNvPr id="3" name="页脚占位符 2"/>
          <p:cNvSpPr>
            <a:spLocks noGrp="1"/>
          </p:cNvSpPr>
          <p:nvPr>
            <p:ph type="ftr" sz="quarter" idx="15"/>
          </p:nvPr>
        </p:nvSpPr>
        <p:spPr/>
        <p:txBody>
          <a:bodyPr/>
          <a:p>
            <a:pPr fontAlgn="auto"/>
            <a:endParaRPr lang="zh-CN" altLang="en-US" strike="noStrike" noProof="1"/>
          </a:p>
        </p:txBody>
      </p:sp>
      <p:sp>
        <p:nvSpPr>
          <p:cNvPr id="4" name="灯片编号占位符 3"/>
          <p:cNvSpPr>
            <a:spLocks noGrp="1"/>
          </p:cNvSpPr>
          <p:nvPr>
            <p:ph type="sldNum" sz="quarter" idx="16"/>
          </p:nvPr>
        </p:nvSpPr>
        <p:spPr/>
        <p:txBody>
          <a:bodyPr/>
          <a:p>
            <a:pPr fontAlgn="auto"/>
            <a:fld id="{49AE70B2-8BF9-45C0-BB95-33D1B9D3A854}" type="slidenum">
              <a:rPr lang="zh-CN" altLang="en-US" strike="noStrike" noProof="1" smtClean="0">
                <a:latin typeface="+mn-lt"/>
                <a:ea typeface="+mn-ea"/>
                <a:cs typeface="+mn-cs"/>
              </a:rPr>
            </a:fld>
            <a:endParaRPr lang="zh-CN" altLang="en-US" strike="noStrike" noProof="1"/>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tags" Target="../tags/tag3.xml"/><Relationship Id="rId12" Type="http://schemas.openxmlformats.org/officeDocument/2006/relationships/tags" Target="../tags/tag2.xml"/><Relationship Id="rId11" Type="http://schemas.openxmlformats.org/officeDocument/2006/relationships/tags" Target="../tags/tag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19.xml"/><Relationship Id="rId8" Type="http://schemas.openxmlformats.org/officeDocument/2006/relationships/slideLayout" Target="../slideLayouts/slideLayout18.xml"/><Relationship Id="rId7" Type="http://schemas.openxmlformats.org/officeDocument/2006/relationships/slideLayout" Target="../slideLayouts/slideLayout17.xml"/><Relationship Id="rId6" Type="http://schemas.openxmlformats.org/officeDocument/2006/relationships/slideLayout" Target="../slideLayouts/slideLayout16.xml"/><Relationship Id="rId5" Type="http://schemas.openxmlformats.org/officeDocument/2006/relationships/slideLayout" Target="../slideLayouts/slideLayout15.xml"/><Relationship Id="rId4" Type="http://schemas.openxmlformats.org/officeDocument/2006/relationships/slideLayout" Target="../slideLayouts/slideLayout14.xml"/><Relationship Id="rId3" Type="http://schemas.openxmlformats.org/officeDocument/2006/relationships/slideLayout" Target="../slideLayouts/slideLayout13.xml"/><Relationship Id="rId2" Type="http://schemas.openxmlformats.org/officeDocument/2006/relationships/slideLayout" Target="../slideLayouts/slideLayout12.xml"/><Relationship Id="rId12" Type="http://schemas.openxmlformats.org/officeDocument/2006/relationships/theme" Target="../theme/theme2.xml"/><Relationship Id="rId11" Type="http://schemas.openxmlformats.org/officeDocument/2006/relationships/slideLayout" Target="../slideLayouts/slideLayout21.xml"/><Relationship Id="rId10" Type="http://schemas.openxmlformats.org/officeDocument/2006/relationships/slideLayout" Target="../slideLayouts/slideLayout20.xml"/><Relationship Id="rId1" Type="http://schemas.openxmlformats.org/officeDocument/2006/relationships/slideLayout" Target="../slideLayouts/slideLayout11.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30.xml"/><Relationship Id="rId8" Type="http://schemas.openxmlformats.org/officeDocument/2006/relationships/slideLayout" Target="../slideLayouts/slideLayout29.xml"/><Relationship Id="rId7" Type="http://schemas.openxmlformats.org/officeDocument/2006/relationships/slideLayout" Target="../slideLayouts/slideLayout28.xml"/><Relationship Id="rId6" Type="http://schemas.openxmlformats.org/officeDocument/2006/relationships/slideLayout" Target="../slideLayouts/slideLayout27.xml"/><Relationship Id="rId5" Type="http://schemas.openxmlformats.org/officeDocument/2006/relationships/slideLayout" Target="../slideLayouts/slideLayout26.xml"/><Relationship Id="rId4" Type="http://schemas.openxmlformats.org/officeDocument/2006/relationships/slideLayout" Target="../slideLayouts/slideLayout25.xml"/><Relationship Id="rId3" Type="http://schemas.openxmlformats.org/officeDocument/2006/relationships/slideLayout" Target="../slideLayouts/slideLayout24.xml"/><Relationship Id="rId2" Type="http://schemas.openxmlformats.org/officeDocument/2006/relationships/slideLayout" Target="../slideLayouts/slideLayout23.xml"/><Relationship Id="rId14" Type="http://schemas.openxmlformats.org/officeDocument/2006/relationships/theme" Target="../theme/theme3.xml"/><Relationship Id="rId13" Type="http://schemas.openxmlformats.org/officeDocument/2006/relationships/tags" Target="../tags/tag6.xml"/><Relationship Id="rId12" Type="http://schemas.openxmlformats.org/officeDocument/2006/relationships/tags" Target="../tags/tag5.xml"/><Relationship Id="rId11" Type="http://schemas.openxmlformats.org/officeDocument/2006/relationships/tags" Target="../tags/tag4.xml"/><Relationship Id="rId10" Type="http://schemas.openxmlformats.org/officeDocument/2006/relationships/slideLayout" Target="../slideLayouts/slideLayout31.xml"/><Relationship Id="rId1"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F2F2F2">
                <a:alpha val="62000"/>
              </a:srgbClr>
            </a:gs>
            <a:gs pos="100000">
              <a:schemeClr val="tx2"/>
            </a:gs>
          </a:gsLst>
          <a:lin ang="5400000"/>
          <a:tileRect/>
        </a:gradFill>
        <a:effectLst/>
      </p:bgPr>
    </p:bg>
    <p:spTree>
      <p:nvGrpSpPr>
        <p:cNvPr id="1" name=""/>
        <p:cNvGrpSpPr/>
        <p:nvPr/>
      </p:nvGrpSpPr>
      <p:grpSpPr/>
      <p:sp>
        <p:nvSpPr>
          <p:cNvPr id="1026" name="标题占位符 1"/>
          <p:cNvSpPr>
            <a:spLocks noGrp="1"/>
          </p:cNvSpPr>
          <p:nvPr>
            <p:ph type="title"/>
            <p:custDataLst>
              <p:tags r:id="rId11"/>
            </p:custDataLst>
          </p:nvPr>
        </p:nvSpPr>
        <p:spPr>
          <a:xfrm>
            <a:off x="838200" y="365125"/>
            <a:ext cx="10515600" cy="1325563"/>
          </a:xfrm>
          <a:prstGeom prst="rect">
            <a:avLst/>
          </a:prstGeom>
          <a:noFill/>
          <a:ln w="9525">
            <a:noFill/>
          </a:ln>
        </p:spPr>
        <p:txBody>
          <a:bodyPr vert="horz" lIns="91440" tIns="45720" rIns="91440" bIns="45720" anchor="ctr"/>
          <a:p>
            <a:pPr lvl="0"/>
            <a:r>
              <a:rPr lang="zh-CN" altLang="en-US" dirty="0"/>
              <a:t>单击此处编辑母版标题样式</a:t>
            </a:r>
            <a:endParaRPr lang="zh-CN" altLang="en-US" dirty="0"/>
          </a:p>
        </p:txBody>
      </p:sp>
      <p:sp>
        <p:nvSpPr>
          <p:cNvPr id="1027" name="文本占位符 2"/>
          <p:cNvSpPr>
            <a:spLocks noGrp="1"/>
          </p:cNvSpPr>
          <p:nvPr>
            <p:ph type="body"/>
            <p:custDataLst>
              <p:tags r:id="rId12"/>
            </p:custDataLst>
          </p:nvPr>
        </p:nvSpPr>
        <p:spPr>
          <a:xfrm>
            <a:off x="838200" y="1825625"/>
            <a:ext cx="10515600" cy="4351338"/>
          </a:xfrm>
          <a:prstGeom prst="rect">
            <a:avLst/>
          </a:prstGeom>
          <a:noFill/>
          <a:ln w="9525">
            <a:noFill/>
          </a:ln>
        </p:spPr>
        <p:txBody>
          <a:bodyPr vert="horz" lIns="91440" tIns="45720" rIns="91440" bIns="45720" anchor="t"/>
          <a:p>
            <a:pPr lvl="0" indent="-228600"/>
            <a:r>
              <a:rPr lang="zh-CN" altLang="en-US" dirty="0"/>
              <a:t>单击此处编辑母版文本样式</a:t>
            </a:r>
            <a:endParaRPr lang="zh-CN" altLang="en-US" dirty="0"/>
          </a:p>
          <a:p>
            <a:pPr lvl="1" indent="-228600"/>
            <a:r>
              <a:rPr lang="zh-CN" altLang="en-US" dirty="0"/>
              <a:t>第二级</a:t>
            </a:r>
            <a:endParaRPr lang="zh-CN" altLang="en-US" dirty="0"/>
          </a:p>
          <a:p>
            <a:pPr lvl="2" indent="-228600"/>
            <a:r>
              <a:rPr lang="zh-CN" altLang="en-US" dirty="0"/>
              <a:t>第三级</a:t>
            </a:r>
            <a:endParaRPr lang="zh-CN" altLang="en-US" dirty="0"/>
          </a:p>
          <a:p>
            <a:pPr lvl="3" indent="-228600"/>
            <a:r>
              <a:rPr lang="zh-CN" altLang="en-US" dirty="0"/>
              <a:t>第四级</a:t>
            </a:r>
            <a:endParaRPr lang="zh-CN" altLang="en-US" dirty="0"/>
          </a:p>
          <a:p>
            <a:pPr lvl="4" indent="-228600"/>
            <a:r>
              <a:rPr lang="zh-CN" altLang="en-US" dirty="0"/>
              <a:t>第五级</a:t>
            </a:r>
            <a:endParaRPr lang="zh-CN" altLang="en-US" dirty="0"/>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200">
                <a:solidFill>
                  <a:schemeClr val="tx1">
                    <a:tint val="75000"/>
                  </a:schemeClr>
                </a:solidFill>
              </a:defRPr>
            </a:lvl1pPr>
          </a:lstStyle>
          <a:p>
            <a:pPr fontAlgn="auto"/>
            <a:fld id="{760FBDFE-C587-4B4C-A407-44438C67B59E}" type="datetimeFigureOut">
              <a:rPr lang="zh-CN" altLang="en-US" strike="noStrike" noProof="1" smtClean="0">
                <a:latin typeface="+mn-lt"/>
                <a:ea typeface="+mn-ea"/>
                <a:cs typeface="+mn-cs"/>
              </a:rPr>
            </a:fld>
            <a:endParaRPr lang="zh-CN" altLang="en-US" strike="noStrike" noProof="1"/>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pPr fontAlgn="auto"/>
            <a:endParaRPr lang="zh-CN" altLang="en-US" strike="noStrike" noProof="1"/>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pPr fontAlgn="auto"/>
            <a:fld id="{49AE70B2-8BF9-45C0-BB95-33D1B9D3A854}" type="slidenum">
              <a:rPr lang="zh-CN" altLang="en-US" strike="noStrike" noProof="1" smtClean="0">
                <a:latin typeface="+mn-lt"/>
                <a:ea typeface="+mn-ea"/>
                <a:cs typeface="+mn-cs"/>
              </a:rPr>
            </a:fld>
            <a:endParaRPr lang="zh-CN" altLang="en-US" strike="noStrike" noProof="1"/>
          </a:p>
        </p:txBody>
      </p:sp>
      <p:sp>
        <p:nvSpPr>
          <p:cNvPr id="7" name="KSO_TEMPLATE" hidden="1"/>
          <p:cNvSpPr/>
          <p:nvPr userDrawn="1">
            <p:custDataLst>
              <p:tags r:id="rId13"/>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lvl1pPr algn="l" defTabSz="914400" rtl="0" eaLnBrk="1" latinLnBrk="0" hangingPunct="1">
        <a:lnSpc>
          <a:spcPct val="90000"/>
        </a:lnSpc>
        <a:spcBef>
          <a:spcPct val="0"/>
        </a:spcBef>
        <a:buNone/>
        <a:defRPr sz="40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p:sp>
        <p:nvSpPr>
          <p:cNvPr id="2050" name="标题占位符 1"/>
          <p:cNvSpPr>
            <a:spLocks noGrp="1"/>
          </p:cNvSpPr>
          <p:nvPr>
            <p:ph type="title"/>
          </p:nvPr>
        </p:nvSpPr>
        <p:spPr>
          <a:xfrm>
            <a:off x="838200" y="365125"/>
            <a:ext cx="10515600" cy="1325563"/>
          </a:xfrm>
          <a:prstGeom prst="rect">
            <a:avLst/>
          </a:prstGeom>
          <a:noFill/>
          <a:ln w="9525">
            <a:noFill/>
          </a:ln>
        </p:spPr>
        <p:txBody>
          <a:bodyPr vert="horz" lIns="91440" tIns="45720" rIns="91440" bIns="45720" anchor="ctr"/>
          <a:p>
            <a:pPr lvl="0"/>
            <a:r>
              <a:rPr lang="zh-CN" altLang="en-US"/>
              <a:t>单击此处编辑母版标题样式</a:t>
            </a:r>
            <a:endParaRPr lang="zh-CN" altLang="en-US"/>
          </a:p>
        </p:txBody>
      </p:sp>
      <p:sp>
        <p:nvSpPr>
          <p:cNvPr id="2051" name="文本占位符 2"/>
          <p:cNvSpPr>
            <a:spLocks noGrp="1"/>
          </p:cNvSpPr>
          <p:nvPr>
            <p:ph type="body"/>
          </p:nvPr>
        </p:nvSpPr>
        <p:spPr>
          <a:xfrm>
            <a:off x="838200" y="1825625"/>
            <a:ext cx="10515600" cy="4351338"/>
          </a:xfrm>
          <a:prstGeom prst="rect">
            <a:avLst/>
          </a:prstGeom>
          <a:noFill/>
          <a:ln w="9525">
            <a:noFill/>
          </a:ln>
        </p:spPr>
        <p:txBody>
          <a:bodyPr vert="horz" lIns="91440" tIns="45720" rIns="91440" bIns="45720" anchor="t"/>
          <a:p>
            <a:pPr lvl="0" indent="-228600"/>
            <a:r>
              <a:rPr lang="zh-CN" altLang="en-US"/>
              <a:t>单击此处编辑母版文本样式</a:t>
            </a:r>
            <a:endParaRPr lang="zh-CN" altLang="en-US"/>
          </a:p>
          <a:p>
            <a:pPr lvl="1" indent="-228600"/>
            <a:r>
              <a:rPr lang="zh-CN" altLang="en-US"/>
              <a:t>第二级</a:t>
            </a:r>
            <a:endParaRPr lang="zh-CN" altLang="en-US"/>
          </a:p>
          <a:p>
            <a:pPr lvl="2" indent="-228600"/>
            <a:r>
              <a:rPr lang="zh-CN" altLang="en-US"/>
              <a:t>第三级</a:t>
            </a:r>
            <a:endParaRPr lang="zh-CN" altLang="en-US"/>
          </a:p>
          <a:p>
            <a:pPr lvl="3" indent="-228600"/>
            <a:r>
              <a:rPr lang="zh-CN" altLang="en-US"/>
              <a:t>第四级</a:t>
            </a:r>
            <a:endParaRPr lang="zh-CN" altLang="en-US"/>
          </a:p>
          <a:p>
            <a:pPr lvl="4" indent="-228600"/>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fontAlgn="base"/>
            <a:fld id="{59D9C70D-B7C8-466D-B87C-22D855EF72C6}" type="datetimeFigureOut">
              <a:rPr lang="zh-CN" altLang="en-US" strike="noStrike" noProof="1" smtClean="0">
                <a:latin typeface="Arial" panose="020B0604020202020204" pitchFamily="34" charset="0"/>
                <a:ea typeface="微软雅黑" panose="020B0503020204020204" charset="-122"/>
                <a:cs typeface="+mn-cs"/>
              </a:rPr>
            </a:fld>
            <a:endParaRPr lang="zh-CN" altLang="en-US" strike="noStrike" noProof="1"/>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fontAlgn="base"/>
            <a:endParaRPr lang="zh-CN" altLang="en-US" strike="noStrike" noProof="1"/>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fontAlgn="base"/>
            <a:fld id="{0F9045BA-9AC9-4435-A9A0-D822685BA71C}" type="slidenum">
              <a:rPr lang="zh-CN" altLang="en-US" strike="noStrike" noProof="1" smtClean="0">
                <a:latin typeface="Arial" panose="020B0604020202020204" pitchFamily="34" charset="0"/>
                <a:ea typeface="微软雅黑" panose="020B0503020204020204" charset="-122"/>
                <a:cs typeface="+mn-cs"/>
              </a:rPr>
            </a:fld>
            <a:endParaRPr lang="zh-CN" altLang="en-US" strike="noStrike" noProof="1"/>
          </a:p>
        </p:txBody>
      </p:sp>
    </p:spTree>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4098" name="标题占位符 1"/>
          <p:cNvSpPr>
            <a:spLocks noGrp="1"/>
          </p:cNvSpPr>
          <p:nvPr>
            <p:ph type="title"/>
            <p:custDataLst>
              <p:tags r:id="rId11"/>
            </p:custDataLst>
          </p:nvPr>
        </p:nvSpPr>
        <p:spPr>
          <a:xfrm>
            <a:off x="838200" y="365125"/>
            <a:ext cx="10515600" cy="1325563"/>
          </a:xfrm>
          <a:prstGeom prst="rect">
            <a:avLst/>
          </a:prstGeom>
          <a:noFill/>
          <a:ln w="9525">
            <a:noFill/>
          </a:ln>
        </p:spPr>
        <p:txBody>
          <a:bodyPr vert="horz" lIns="91440" tIns="45720" rIns="91440" bIns="45720" anchor="ctr"/>
          <a:p>
            <a:pPr lvl="0"/>
            <a:r>
              <a:rPr lang="zh-CN" altLang="en-US" dirty="0"/>
              <a:t>单击此处编辑母版标题样式</a:t>
            </a:r>
            <a:endParaRPr lang="zh-CN" altLang="en-US" dirty="0"/>
          </a:p>
        </p:txBody>
      </p:sp>
      <p:sp>
        <p:nvSpPr>
          <p:cNvPr id="4099" name="文本占位符 2"/>
          <p:cNvSpPr>
            <a:spLocks noGrp="1"/>
          </p:cNvSpPr>
          <p:nvPr>
            <p:ph type="body"/>
            <p:custDataLst>
              <p:tags r:id="rId12"/>
            </p:custDataLst>
          </p:nvPr>
        </p:nvSpPr>
        <p:spPr>
          <a:xfrm>
            <a:off x="838200" y="1825625"/>
            <a:ext cx="10515600" cy="4351338"/>
          </a:xfrm>
          <a:prstGeom prst="rect">
            <a:avLst/>
          </a:prstGeom>
          <a:noFill/>
          <a:ln w="9525">
            <a:noFill/>
          </a:ln>
        </p:spPr>
        <p:txBody>
          <a:bodyPr vert="horz" lIns="91440" tIns="45720" rIns="91440" bIns="45720" anchor="t"/>
          <a:p>
            <a:pPr lvl="0" indent="-228600"/>
            <a:r>
              <a:rPr lang="zh-CN" altLang="en-US" dirty="0"/>
              <a:t>单击此处编辑母版文本样式</a:t>
            </a:r>
            <a:endParaRPr lang="zh-CN" altLang="en-US" dirty="0"/>
          </a:p>
          <a:p>
            <a:pPr lvl="1" indent="-228600"/>
            <a:r>
              <a:rPr lang="zh-CN" altLang="en-US" dirty="0"/>
              <a:t>第二级</a:t>
            </a:r>
            <a:endParaRPr lang="zh-CN" altLang="en-US" dirty="0"/>
          </a:p>
          <a:p>
            <a:pPr lvl="2" indent="-228600"/>
            <a:r>
              <a:rPr lang="zh-CN" altLang="en-US" dirty="0"/>
              <a:t>第三级</a:t>
            </a:r>
            <a:endParaRPr lang="zh-CN" altLang="en-US" dirty="0"/>
          </a:p>
          <a:p>
            <a:pPr lvl="3" indent="-228600"/>
            <a:r>
              <a:rPr lang="zh-CN" altLang="en-US" dirty="0"/>
              <a:t>第四级</a:t>
            </a:r>
            <a:endParaRPr lang="zh-CN" altLang="en-US" dirty="0"/>
          </a:p>
          <a:p>
            <a:pPr lvl="4" indent="-228600"/>
            <a:r>
              <a:rPr lang="zh-CN" altLang="en-US" dirty="0"/>
              <a:t>第五级</a:t>
            </a:r>
            <a:endParaRPr lang="zh-CN" altLang="en-US" dirty="0"/>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lnSpc>
                <a:spcPct val="120000"/>
              </a:lnSpc>
              <a:defRPr sz="1200">
                <a:solidFill>
                  <a:schemeClr val="bg1">
                    <a:lumMod val="50000"/>
                  </a:schemeClr>
                </a:solidFill>
              </a:defRPr>
            </a:lvl1pPr>
          </a:lstStyle>
          <a:p>
            <a:pPr fontAlgn="base"/>
            <a:fld id="{760FBDFE-C587-4B4C-A407-44438C67B59E}" type="datetimeFigureOut">
              <a:rPr lang="zh-CN" altLang="en-US" strike="noStrike" noProof="1" smtClean="0">
                <a:latin typeface="Arial" panose="020B0604020202020204" pitchFamily="34" charset="0"/>
                <a:ea typeface="微软雅黑" panose="020B0503020204020204" charset="-122"/>
                <a:cs typeface="+mn-cs"/>
              </a:rPr>
            </a:fld>
            <a:endParaRPr lang="zh-CN" altLang="en-US" strike="noStrike" noProof="1"/>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lnSpc>
                <a:spcPct val="120000"/>
              </a:lnSpc>
              <a:defRPr sz="1200">
                <a:solidFill>
                  <a:schemeClr val="bg1">
                    <a:lumMod val="50000"/>
                  </a:schemeClr>
                </a:solidFill>
              </a:defRPr>
            </a:lvl1pPr>
          </a:lstStyle>
          <a:p>
            <a:pPr fontAlgn="base"/>
            <a:endParaRPr lang="zh-CN" altLang="en-US" strike="noStrike" noProof="1"/>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lnSpc>
                <a:spcPct val="120000"/>
              </a:lnSpc>
              <a:defRPr sz="1200">
                <a:solidFill>
                  <a:schemeClr val="bg1">
                    <a:lumMod val="50000"/>
                  </a:schemeClr>
                </a:solidFill>
              </a:defRPr>
            </a:lvl1pPr>
          </a:lstStyle>
          <a:p>
            <a:pPr fontAlgn="base"/>
            <a:fld id="{49AE70B2-8BF9-45C0-BB95-33D1B9D3A854}" type="slidenum">
              <a:rPr lang="zh-CN" altLang="en-US" strike="noStrike" noProof="1" smtClean="0">
                <a:latin typeface="Arial" panose="020B0604020202020204" pitchFamily="34" charset="0"/>
                <a:ea typeface="微软雅黑" panose="020B0503020204020204" charset="-122"/>
                <a:cs typeface="+mn-cs"/>
              </a:rPr>
            </a:fld>
            <a:endParaRPr lang="zh-CN" altLang="en-US" strike="noStrike" noProof="1"/>
          </a:p>
        </p:txBody>
      </p:sp>
      <p:sp>
        <p:nvSpPr>
          <p:cNvPr id="7" name="KSO_TEMPLATE" hidden="1"/>
          <p:cNvSpPr/>
          <p:nvPr>
            <p:custDataLst>
              <p:tags r:id="rId13"/>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1800" strike="noStrike" noProof="1"/>
          </a:p>
        </p:txBody>
      </p:sp>
    </p:spTree>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Lst>
  <p:hf sldNum="0" hdr="0" ftr="0" dt="0"/>
  <p:txStyles>
    <p:titleStyle>
      <a:lvl1pPr algn="l" defTabSz="914400" rtl="0" eaLnBrk="1" latinLnBrk="0" hangingPunct="1">
        <a:lnSpc>
          <a:spcPct val="120000"/>
        </a:lnSpc>
        <a:spcBef>
          <a:spcPct val="0"/>
        </a:spcBef>
        <a:buNone/>
        <a:defRPr sz="4000" kern="1200">
          <a:solidFill>
            <a:schemeClr val="tx2"/>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400" kern="1200">
          <a:solidFill>
            <a:schemeClr val="tx2"/>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000" kern="1200">
          <a:solidFill>
            <a:schemeClr val="tx2"/>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800" kern="1200">
          <a:solidFill>
            <a:schemeClr val="tx2"/>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1.xml"/><Relationship Id="rId3" Type="http://schemas.openxmlformats.org/officeDocument/2006/relationships/tags" Target="../tags/tag9.xml"/><Relationship Id="rId2" Type="http://schemas.openxmlformats.org/officeDocument/2006/relationships/tags" Target="../tags/tag8.xml"/><Relationship Id="rId1" Type="http://schemas.openxmlformats.org/officeDocument/2006/relationships/tags" Target="../tags/tag7.xml"/></Relationships>
</file>

<file path=ppt/slides/_rels/slide10.xml.rels><?xml version="1.0" encoding="UTF-8" standalone="yes"?>
<Relationships xmlns="http://schemas.openxmlformats.org/package/2006/relationships"><Relationship Id="rId7" Type="http://schemas.openxmlformats.org/officeDocument/2006/relationships/notesSlide" Target="../notesSlides/notesSlide7.xml"/><Relationship Id="rId6" Type="http://schemas.openxmlformats.org/officeDocument/2006/relationships/vmlDrawing" Target="../drawings/vmlDrawing2.vml"/><Relationship Id="rId5" Type="http://schemas.openxmlformats.org/officeDocument/2006/relationships/slideLayout" Target="../slideLayouts/slideLayout2.xml"/><Relationship Id="rId4" Type="http://schemas.openxmlformats.org/officeDocument/2006/relationships/tags" Target="../tags/tag30.xml"/><Relationship Id="rId3" Type="http://schemas.openxmlformats.org/officeDocument/2006/relationships/image" Target="../media/image9.wmf"/><Relationship Id="rId2" Type="http://schemas.openxmlformats.org/officeDocument/2006/relationships/oleObject" Target="../embeddings/oleObject2.bin"/><Relationship Id="rId1" Type="http://schemas.openxmlformats.org/officeDocument/2006/relationships/tags" Target="../tags/tag29.xml"/></Relationships>
</file>

<file path=ppt/slides/_rels/slide11.xml.rels><?xml version="1.0" encoding="UTF-8" standalone="yes"?>
<Relationships xmlns="http://schemas.openxmlformats.org/package/2006/relationships"><Relationship Id="rId8" Type="http://schemas.openxmlformats.org/officeDocument/2006/relationships/notesSlide" Target="../notesSlides/notesSlide8.xml"/><Relationship Id="rId7" Type="http://schemas.openxmlformats.org/officeDocument/2006/relationships/vmlDrawing" Target="../drawings/vmlDrawing3.vml"/><Relationship Id="rId6" Type="http://schemas.openxmlformats.org/officeDocument/2006/relationships/slideLayout" Target="../slideLayouts/slideLayout2.xml"/><Relationship Id="rId5" Type="http://schemas.openxmlformats.org/officeDocument/2006/relationships/tags" Target="../tags/tag33.xml"/><Relationship Id="rId4" Type="http://schemas.openxmlformats.org/officeDocument/2006/relationships/image" Target="../media/image10.wmf"/><Relationship Id="rId3" Type="http://schemas.openxmlformats.org/officeDocument/2006/relationships/oleObject" Target="../embeddings/oleObject3.bin"/><Relationship Id="rId2" Type="http://schemas.openxmlformats.org/officeDocument/2006/relationships/tags" Target="../tags/tag32.xml"/><Relationship Id="rId1" Type="http://schemas.openxmlformats.org/officeDocument/2006/relationships/tags" Target="../tags/tag31.xml"/></Relationships>
</file>

<file path=ppt/slides/_rels/slide12.xml.rels><?xml version="1.0" encoding="UTF-8" standalone="yes"?>
<Relationships xmlns="http://schemas.openxmlformats.org/package/2006/relationships"><Relationship Id="rId7" Type="http://schemas.openxmlformats.org/officeDocument/2006/relationships/notesSlide" Target="../notesSlides/notesSlide9.xml"/><Relationship Id="rId6" Type="http://schemas.openxmlformats.org/officeDocument/2006/relationships/vmlDrawing" Target="../drawings/vmlDrawing4.vml"/><Relationship Id="rId5" Type="http://schemas.openxmlformats.org/officeDocument/2006/relationships/slideLayout" Target="../slideLayouts/slideLayout2.xml"/><Relationship Id="rId4" Type="http://schemas.openxmlformats.org/officeDocument/2006/relationships/tags" Target="../tags/tag35.xml"/><Relationship Id="rId3" Type="http://schemas.openxmlformats.org/officeDocument/2006/relationships/image" Target="../media/image10.wmf"/><Relationship Id="rId2" Type="http://schemas.openxmlformats.org/officeDocument/2006/relationships/oleObject" Target="../embeddings/oleObject4.bin"/><Relationship Id="rId1" Type="http://schemas.openxmlformats.org/officeDocument/2006/relationships/tags" Target="../tags/tag34.xml"/></Relationships>
</file>

<file path=ppt/slides/_rels/slide13.xml.rels><?xml version="1.0" encoding="UTF-8" standalone="yes"?>
<Relationships xmlns="http://schemas.openxmlformats.org/package/2006/relationships"><Relationship Id="rId9" Type="http://schemas.openxmlformats.org/officeDocument/2006/relationships/vmlDrawing" Target="../drawings/vmlDrawing5.vml"/><Relationship Id="rId8" Type="http://schemas.openxmlformats.org/officeDocument/2006/relationships/slideLayout" Target="../slideLayouts/slideLayout2.xml"/><Relationship Id="rId7" Type="http://schemas.openxmlformats.org/officeDocument/2006/relationships/tags" Target="../tags/tag37.xml"/><Relationship Id="rId6" Type="http://schemas.openxmlformats.org/officeDocument/2006/relationships/image" Target="../media/image13.png"/><Relationship Id="rId5" Type="http://schemas.openxmlformats.org/officeDocument/2006/relationships/customXml" Target="../ink/ink1.xml"/><Relationship Id="rId4" Type="http://schemas.openxmlformats.org/officeDocument/2006/relationships/image" Target="../media/image12.png"/><Relationship Id="rId3" Type="http://schemas.openxmlformats.org/officeDocument/2006/relationships/tags" Target="../tags/tag36.xml"/><Relationship Id="rId2" Type="http://schemas.openxmlformats.org/officeDocument/2006/relationships/image" Target="../media/image11.wmf"/><Relationship Id="rId10" Type="http://schemas.openxmlformats.org/officeDocument/2006/relationships/notesSlide" Target="../notesSlides/notesSlide10.xml"/><Relationship Id="rId1" Type="http://schemas.openxmlformats.org/officeDocument/2006/relationships/oleObject" Target="../embeddings/oleObject5.bin"/></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8.xml"/><Relationship Id="rId1" Type="http://schemas.openxmlformats.org/officeDocument/2006/relationships/image" Target="../media/image14.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tags" Target="../tags/tag39.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40.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41.xml"/><Relationship Id="rId1" Type="http://schemas.openxmlformats.org/officeDocument/2006/relationships/image" Target="../media/image15.png"/></Relationships>
</file>

<file path=ppt/slides/_rels/slide1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43.xml"/><Relationship Id="rId2" Type="http://schemas.openxmlformats.org/officeDocument/2006/relationships/image" Target="../media/image16.png"/><Relationship Id="rId1" Type="http://schemas.openxmlformats.org/officeDocument/2006/relationships/tags" Target="../tags/tag42.xml"/></Relationships>
</file>

<file path=ppt/slides/_rels/slide19.xml.rels><?xml version="1.0" encoding="UTF-8" standalone="yes"?>
<Relationships xmlns="http://schemas.openxmlformats.org/package/2006/relationships"><Relationship Id="rId5" Type="http://schemas.openxmlformats.org/officeDocument/2006/relationships/notesSlide" Target="../notesSlides/notesSlide11.xml"/><Relationship Id="rId4" Type="http://schemas.openxmlformats.org/officeDocument/2006/relationships/slideLayout" Target="../slideLayouts/slideLayout27.xml"/><Relationship Id="rId3" Type="http://schemas.openxmlformats.org/officeDocument/2006/relationships/themeOverride" Target="../theme/themeOverride1.xml"/><Relationship Id="rId2" Type="http://schemas.openxmlformats.org/officeDocument/2006/relationships/tags" Target="../tags/tag45.xml"/><Relationship Id="rId1" Type="http://schemas.openxmlformats.org/officeDocument/2006/relationships/tags" Target="../tags/tag44.xml"/></Relationships>
</file>

<file path=ppt/slides/_rels/slide2.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tags" Target="../tags/tag10.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13.xml"/><Relationship Id="rId1"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15.xml"/><Relationship Id="rId1" Type="http://schemas.openxmlformats.org/officeDocument/2006/relationships/tags" Target="../tags/tag14.xml"/></Relationships>
</file>

<file path=ppt/slides/_rels/slide5.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2.xml"/><Relationship Id="rId3" Type="http://schemas.openxmlformats.org/officeDocument/2006/relationships/tags" Target="../tags/tag18.xml"/><Relationship Id="rId2" Type="http://schemas.openxmlformats.org/officeDocument/2006/relationships/tags" Target="../tags/tag17.xml"/><Relationship Id="rId1" Type="http://schemas.openxmlformats.org/officeDocument/2006/relationships/tags" Target="../tags/tag16.xml"/></Relationships>
</file>

<file path=ppt/slides/_rels/slide6.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3.xml"/><Relationship Id="rId3" Type="http://schemas.openxmlformats.org/officeDocument/2006/relationships/tags" Target="../tags/tag21.xml"/><Relationship Id="rId2" Type="http://schemas.openxmlformats.org/officeDocument/2006/relationships/tags" Target="../tags/tag20.xml"/><Relationship Id="rId1" Type="http://schemas.openxmlformats.org/officeDocument/2006/relationships/tags" Target="../tags/tag19.xml"/></Relationships>
</file>

<file path=ppt/slides/_rels/slide7.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slideLayout" Target="../slideLayouts/slideLayout3.xml"/><Relationship Id="rId3" Type="http://schemas.openxmlformats.org/officeDocument/2006/relationships/tags" Target="../tags/tag23.xml"/><Relationship Id="rId2" Type="http://schemas.openxmlformats.org/officeDocument/2006/relationships/image" Target="../media/image6.png"/><Relationship Id="rId1" Type="http://schemas.openxmlformats.org/officeDocument/2006/relationships/tags" Target="../tags/tag22.xml"/></Relationships>
</file>

<file path=ppt/slides/_rels/slide8.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3.xml"/><Relationship Id="rId2" Type="http://schemas.openxmlformats.org/officeDocument/2006/relationships/tags" Target="../tags/tag24.xml"/><Relationship Id="rId1" Type="http://schemas.openxmlformats.org/officeDocument/2006/relationships/image" Target="../media/image7.png"/></Relationships>
</file>

<file path=ppt/slides/_rels/slide9.xml.rels><?xml version="1.0" encoding="UTF-8" standalone="yes"?>
<Relationships xmlns="http://schemas.openxmlformats.org/package/2006/relationships"><Relationship Id="rId9" Type="http://schemas.openxmlformats.org/officeDocument/2006/relationships/notesSlide" Target="../notesSlides/notesSlide6.xml"/><Relationship Id="rId8" Type="http://schemas.openxmlformats.org/officeDocument/2006/relationships/vmlDrawing" Target="../drawings/vmlDrawing1.vml"/><Relationship Id="rId7" Type="http://schemas.openxmlformats.org/officeDocument/2006/relationships/slideLayout" Target="../slideLayouts/slideLayout2.xml"/><Relationship Id="rId6" Type="http://schemas.openxmlformats.org/officeDocument/2006/relationships/tags" Target="../tags/tag28.xml"/><Relationship Id="rId5" Type="http://schemas.openxmlformats.org/officeDocument/2006/relationships/image" Target="../media/image8.wmf"/><Relationship Id="rId4" Type="http://schemas.openxmlformats.org/officeDocument/2006/relationships/oleObject" Target="../embeddings/oleObject1.bin"/><Relationship Id="rId3" Type="http://schemas.openxmlformats.org/officeDocument/2006/relationships/tags" Target="../tags/tag27.xml"/><Relationship Id="rId2" Type="http://schemas.openxmlformats.org/officeDocument/2006/relationships/tags" Target="../tags/tag26.xml"/><Relationship Id="rId1" Type="http://schemas.openxmlformats.org/officeDocument/2006/relationships/tags" Target="../tags/tag2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hasCustomPrompt="1"/>
            <p:custDataLst>
              <p:tags r:id="rId1"/>
            </p:custDataLst>
          </p:nvPr>
        </p:nvSpPr>
        <p:spPr>
          <a:xfrm>
            <a:off x="1524000" y="1322388"/>
            <a:ext cx="9144000" cy="2187575"/>
          </a:xfrm>
        </p:spPr>
        <p:txBody>
          <a:bodyPr anchor="b">
            <a:normAutofit/>
          </a:bodyPr>
          <a:lstStyle/>
          <a:p>
            <a:pPr fontAlgn="auto">
              <a:lnSpc>
                <a:spcPct val="130000"/>
              </a:lnSpc>
            </a:pPr>
            <a:r>
              <a:rPr lang="zh-CN" altLang="en-US" strike="noStrike" noProof="1" dirty="0"/>
              <a:t>算法笔记</a:t>
            </a:r>
            <a:r>
              <a:rPr lang="en-US" altLang="zh-CN" strike="noStrike" noProof="1" dirty="0"/>
              <a:t>-</a:t>
            </a:r>
            <a:r>
              <a:rPr lang="zh-CN" altLang="en-US" strike="noStrike" noProof="1" dirty="0"/>
              <a:t>贪心</a:t>
            </a:r>
            <a:endParaRPr lang="zh-CN" altLang="en-US" strike="noStrike" noProof="1" dirty="0"/>
          </a:p>
        </p:txBody>
      </p:sp>
      <p:sp>
        <p:nvSpPr>
          <p:cNvPr id="18434" name="副标题 2"/>
          <p:cNvSpPr>
            <a:spLocks noGrp="1"/>
          </p:cNvSpPr>
          <p:nvPr>
            <p:ph type="subTitle" idx="1"/>
            <p:custDataLst>
              <p:tags r:id="rId2"/>
            </p:custDataLst>
          </p:nvPr>
        </p:nvSpPr>
        <p:spPr>
          <a:xfrm>
            <a:off x="1524000" y="3622993"/>
            <a:ext cx="9144000" cy="1655762"/>
          </a:xfrm>
        </p:spPr>
        <p:txBody>
          <a:bodyPr vert="horz" lIns="91440" tIns="45720" rIns="91440" bIns="45720" anchor="t"/>
          <a:p>
            <a:pPr defTabSz="914400">
              <a:lnSpc>
                <a:spcPct val="130000"/>
              </a:lnSpc>
              <a:spcBef>
                <a:spcPct val="0"/>
              </a:spcBef>
            </a:pPr>
            <a:r>
              <a:rPr lang="en-US" altLang="zh-CN" sz="2800" kern="1200" dirty="0">
                <a:solidFill>
                  <a:srgbClr val="404040"/>
                </a:solidFill>
                <a:latin typeface="+mn-lt"/>
                <a:ea typeface="+mn-ea"/>
                <a:cs typeface="+mn-cs"/>
                <a:sym typeface="微软雅黑" panose="020B0503020204020204" charset="-122"/>
              </a:rPr>
              <a:t>                                           -------------</a:t>
            </a:r>
            <a:r>
              <a:rPr lang="zh-CN" altLang="en-US" sz="2800" kern="1200" dirty="0">
                <a:solidFill>
                  <a:srgbClr val="404040"/>
                </a:solidFill>
                <a:latin typeface="+mn-lt"/>
                <a:ea typeface="+mn-ea"/>
                <a:cs typeface="+mn-cs"/>
                <a:sym typeface="微软雅黑" panose="020B0503020204020204" charset="-122"/>
              </a:rPr>
              <a:t>计</a:t>
            </a:r>
            <a:r>
              <a:rPr lang="en-US" altLang="zh-CN" sz="2800" kern="1200" dirty="0">
                <a:solidFill>
                  <a:srgbClr val="404040"/>
                </a:solidFill>
                <a:latin typeface="+mn-lt"/>
                <a:ea typeface="+mn-ea"/>
                <a:cs typeface="+mn-cs"/>
                <a:sym typeface="微软雅黑" panose="020B0503020204020204" charset="-122"/>
              </a:rPr>
              <a:t>1905-</a:t>
            </a:r>
            <a:r>
              <a:rPr lang="zh-CN" altLang="en-US" sz="2800" kern="1200" dirty="0">
                <a:solidFill>
                  <a:srgbClr val="404040"/>
                </a:solidFill>
                <a:latin typeface="+mn-lt"/>
                <a:ea typeface="+mn-ea"/>
                <a:cs typeface="+mn-cs"/>
                <a:sym typeface="微软雅黑" panose="020B0503020204020204" charset="-122"/>
              </a:rPr>
              <a:t>武阁揆（</a:t>
            </a:r>
            <a:r>
              <a:rPr lang="en-US" altLang="zh-CN" sz="2800" kern="1200" dirty="0">
                <a:solidFill>
                  <a:srgbClr val="404040"/>
                </a:solidFill>
                <a:latin typeface="+mn-lt"/>
                <a:ea typeface="+mn-ea"/>
                <a:cs typeface="+mn-cs"/>
                <a:sym typeface="微软雅黑" panose="020B0503020204020204" charset="-122"/>
              </a:rPr>
              <a:t>kui</a:t>
            </a:r>
            <a:r>
              <a:rPr lang="zh-CN" altLang="en-US" sz="2800" kern="1200" dirty="0">
                <a:solidFill>
                  <a:srgbClr val="404040"/>
                </a:solidFill>
                <a:latin typeface="+mn-lt"/>
                <a:ea typeface="+mn-ea"/>
                <a:cs typeface="+mn-cs"/>
                <a:sym typeface="微软雅黑" panose="020B0503020204020204" charset="-122"/>
              </a:rPr>
              <a:t>）</a:t>
            </a:r>
            <a:endParaRPr lang="zh-CN" altLang="en-US" sz="2800" kern="1200" dirty="0">
              <a:solidFill>
                <a:srgbClr val="404040"/>
              </a:solidFill>
              <a:latin typeface="+mn-lt"/>
              <a:ea typeface="+mn-ea"/>
              <a:cs typeface="+mn-cs"/>
              <a:sym typeface="微软雅黑" panose="020B0503020204020204" charset="-122"/>
            </a:endParaRPr>
          </a:p>
        </p:txBody>
      </p:sp>
    </p:spTree>
    <p:custDataLst>
      <p:tags r:id="rId3"/>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对象 4"/>
          <p:cNvGraphicFramePr/>
          <p:nvPr>
            <p:custDataLst>
              <p:tags r:id="rId1"/>
            </p:custDataLst>
          </p:nvPr>
        </p:nvGraphicFramePr>
        <p:xfrm>
          <a:off x="70485" y="0"/>
          <a:ext cx="11590020" cy="2910205"/>
        </p:xfrm>
        <a:graphic>
          <a:graphicData uri="http://schemas.openxmlformats.org/presentationml/2006/ole">
            <mc:AlternateContent xmlns:mc="http://schemas.openxmlformats.org/markup-compatibility/2006">
              <mc:Choice xmlns:v="urn:schemas-microsoft-com:vml" Requires="v">
                <p:oleObj spid="_x0000_s6" name="" r:id="rId2" imgW="8854440" imgH="3025140" progId="Paint.Picture">
                  <p:embed/>
                </p:oleObj>
              </mc:Choice>
              <mc:Fallback>
                <p:oleObj name="" r:id="rId2" imgW="8854440" imgH="3025140" progId="Paint.Picture">
                  <p:embed/>
                  <p:pic>
                    <p:nvPicPr>
                      <p:cNvPr id="0" name="图片 5"/>
                      <p:cNvPicPr/>
                      <p:nvPr/>
                    </p:nvPicPr>
                    <p:blipFill>
                      <a:blip r:embed="rId3"/>
                      <a:stretch>
                        <a:fillRect/>
                      </a:stretch>
                    </p:blipFill>
                    <p:spPr>
                      <a:xfrm>
                        <a:off x="70485" y="0"/>
                        <a:ext cx="11590020" cy="2910205"/>
                      </a:xfrm>
                      <a:prstGeom prst="rect">
                        <a:avLst/>
                      </a:prstGeom>
                    </p:spPr>
                  </p:pic>
                </p:oleObj>
              </mc:Fallback>
            </mc:AlternateContent>
          </a:graphicData>
        </a:graphic>
      </p:graphicFrame>
      <p:sp>
        <p:nvSpPr>
          <p:cNvPr id="8" name="文本框 7"/>
          <p:cNvSpPr txBox="1"/>
          <p:nvPr/>
        </p:nvSpPr>
        <p:spPr>
          <a:xfrm>
            <a:off x="406400" y="2564765"/>
            <a:ext cx="7106920" cy="4246245"/>
          </a:xfrm>
          <a:prstGeom prst="rect">
            <a:avLst/>
          </a:prstGeom>
          <a:noFill/>
        </p:spPr>
        <p:txBody>
          <a:bodyPr wrap="square" rtlCol="0">
            <a:spAutoFit/>
          </a:bodyPr>
          <a:p>
            <a:r>
              <a:rPr lang="zh-CN" altLang="en-US"/>
              <a:t>sum=1;</a:t>
            </a:r>
            <a:endParaRPr lang="zh-CN" altLang="en-US"/>
          </a:p>
          <a:p>
            <a:r>
              <a:rPr lang="zh-CN" altLang="en-US"/>
              <a:t>i=0;</a:t>
            </a:r>
            <a:endParaRPr lang="zh-CN" altLang="en-US"/>
          </a:p>
          <a:p>
            <a:r>
              <a:rPr lang="en-US" altLang="zh-CN">
                <a:sym typeface="+mn-ea"/>
              </a:rPr>
              <a:t>//</a:t>
            </a:r>
            <a:r>
              <a:rPr lang="zh-CN" altLang="en-US">
                <a:sym typeface="+mn-ea"/>
              </a:rPr>
              <a:t>按照区间起点从小到大排序，起点相同则终点远的在前</a:t>
            </a:r>
            <a:endParaRPr lang="en-US" altLang="zh-CN">
              <a:sym typeface="+mn-ea"/>
            </a:endParaRPr>
          </a:p>
          <a:p>
            <a:r>
              <a:rPr lang="zh-CN" altLang="en-US"/>
              <a:t>start=arry[</a:t>
            </a:r>
            <a:r>
              <a:rPr lang="en-US" altLang="zh-CN"/>
              <a:t>0</a:t>
            </a:r>
            <a:r>
              <a:rPr lang="zh-CN" altLang="en-US"/>
              <a:t>][0];</a:t>
            </a:r>
            <a:r>
              <a:rPr lang="en-US" altLang="zh-CN"/>
              <a:t>//</a:t>
            </a:r>
            <a:r>
              <a:rPr lang="zh-CN" altLang="en-US"/>
              <a:t>当前所在区间起点</a:t>
            </a:r>
            <a:endParaRPr lang="zh-CN" altLang="en-US"/>
          </a:p>
          <a:p>
            <a:r>
              <a:rPr lang="zh-CN" altLang="en-US"/>
              <a:t>end=arry[</a:t>
            </a:r>
            <a:r>
              <a:rPr lang="en-US" altLang="zh-CN"/>
              <a:t>0</a:t>
            </a:r>
            <a:r>
              <a:rPr lang="zh-CN" altLang="en-US"/>
              <a:t>][1];</a:t>
            </a:r>
            <a:r>
              <a:rPr lang="en-US" altLang="zh-CN"/>
              <a:t>//</a:t>
            </a:r>
            <a:r>
              <a:rPr lang="zh-CN" altLang="en-US"/>
              <a:t>当前所在区间终点</a:t>
            </a:r>
            <a:endParaRPr lang="zh-CN" altLang="en-US"/>
          </a:p>
          <a:p>
            <a:r>
              <a:rPr lang="zh-CN" altLang="en-US"/>
              <a:t>int endM=end;</a:t>
            </a:r>
            <a:r>
              <a:rPr lang="en-US" altLang="zh-CN"/>
              <a:t>//</a:t>
            </a:r>
            <a:r>
              <a:rPr lang="zh-CN" altLang="en-US"/>
              <a:t>目前所能到达的最远位置</a:t>
            </a:r>
            <a:endParaRPr lang="zh-CN" altLang="en-US"/>
          </a:p>
          <a:p>
            <a:r>
              <a:rPr lang="zh-CN" altLang="en-US"/>
              <a:t>//处理多区间相交时，取最大区间的问题</a:t>
            </a:r>
            <a:endParaRPr lang="zh-CN" altLang="en-US"/>
          </a:p>
          <a:p>
            <a:r>
              <a:rPr lang="zh-CN" altLang="en-US"/>
              <a:t>while(endM&lt;</a:t>
            </a:r>
            <a:r>
              <a:rPr lang="en-US" altLang="zh-CN"/>
              <a:t>m</a:t>
            </a:r>
            <a:r>
              <a:rPr lang="zh-CN" altLang="en-US"/>
              <a:t>){       </a:t>
            </a:r>
            <a:r>
              <a:rPr lang="en-US" altLang="zh-CN"/>
              <a:t>//</a:t>
            </a:r>
            <a:r>
              <a:rPr lang="zh-CN" altLang="en-US"/>
              <a:t>没到终点，持续循环</a:t>
            </a:r>
            <a:endParaRPr lang="zh-CN" altLang="en-US"/>
          </a:p>
          <a:p>
            <a:r>
              <a:rPr lang="zh-CN" altLang="en-US"/>
              <a:t>      </a:t>
            </a:r>
            <a:r>
              <a:rPr lang="en-US" altLang="zh-CN"/>
              <a:t>f</a:t>
            </a:r>
            <a:r>
              <a:rPr lang="zh-CN" altLang="en-US"/>
              <a:t>or(j=i+1;j&lt;n;j++){</a:t>
            </a:r>
            <a:endParaRPr lang="zh-CN" altLang="en-US"/>
          </a:p>
          <a:p>
            <a:r>
              <a:rPr lang="zh-CN" altLang="en-US"/>
              <a:t>	if(arry[j][1]&gt;end &amp;&amp; arry[j][0]&lt;=end &amp;&amp;</a:t>
            </a:r>
            <a:r>
              <a:rPr lang="zh-CN" altLang="en-US">
                <a:sym typeface="+mn-ea"/>
              </a:rPr>
              <a:t>arry[j][1]&gt;=endM){</a:t>
            </a:r>
            <a:endParaRPr lang="zh-CN" altLang="en-US">
              <a:sym typeface="+mn-ea"/>
            </a:endParaRPr>
          </a:p>
          <a:p>
            <a:r>
              <a:rPr lang="en-US" altLang="zh-CN">
                <a:sym typeface="+mn-ea"/>
              </a:rPr>
              <a:t>	//</a:t>
            </a:r>
            <a:r>
              <a:rPr lang="zh-CN" altLang="en-US">
                <a:sym typeface="+mn-ea"/>
              </a:rPr>
              <a:t>所有与上个区间接壤的区间取最远结束的那个</a:t>
            </a:r>
            <a:endParaRPr lang="zh-CN" altLang="en-US"/>
          </a:p>
          <a:p>
            <a:r>
              <a:rPr lang="zh-CN" altLang="en-US"/>
              <a:t> 	</a:t>
            </a:r>
            <a:r>
              <a:rPr lang="en-US" altLang="zh-CN"/>
              <a:t>	</a:t>
            </a:r>
            <a:r>
              <a:rPr lang="zh-CN" altLang="en-US"/>
              <a:t>endM=arry[j][1];</a:t>
            </a:r>
            <a:endParaRPr lang="zh-CN" altLang="en-US"/>
          </a:p>
          <a:p>
            <a:r>
              <a:rPr lang="zh-CN" altLang="en-US"/>
              <a:t>		i=j;</a:t>
            </a:r>
            <a:endParaRPr lang="zh-CN" altLang="en-US"/>
          </a:p>
          <a:p>
            <a:r>
              <a:rPr lang="zh-CN" altLang="en-US"/>
              <a:t>	}</a:t>
            </a:r>
            <a:endParaRPr lang="zh-CN" altLang="en-US"/>
          </a:p>
          <a:p>
            <a:r>
              <a:rPr lang="zh-CN" altLang="en-US">
                <a:sym typeface="+mn-ea"/>
              </a:rPr>
              <a:t>       }</a:t>
            </a:r>
            <a:endParaRPr lang="zh-CN" altLang="en-US">
              <a:sym typeface="+mn-ea"/>
            </a:endParaRPr>
          </a:p>
        </p:txBody>
      </p:sp>
      <p:sp>
        <p:nvSpPr>
          <p:cNvPr id="9" name="文本框 8"/>
          <p:cNvSpPr txBox="1"/>
          <p:nvPr/>
        </p:nvSpPr>
        <p:spPr>
          <a:xfrm>
            <a:off x="7513320" y="3836035"/>
            <a:ext cx="4924425" cy="2030095"/>
          </a:xfrm>
          <a:prstGeom prst="rect">
            <a:avLst/>
          </a:prstGeom>
          <a:noFill/>
        </p:spPr>
        <p:txBody>
          <a:bodyPr wrap="square" rtlCol="0">
            <a:spAutoFit/>
          </a:bodyPr>
          <a:p>
            <a:endParaRPr lang="zh-CN" altLang="en-US"/>
          </a:p>
          <a:p>
            <a:r>
              <a:rPr lang="zh-CN" altLang="en-US">
                <a:sym typeface="+mn-ea"/>
              </a:rPr>
              <a:t>       </a:t>
            </a:r>
            <a:endParaRPr lang="zh-CN" altLang="en-US"/>
          </a:p>
          <a:p>
            <a:r>
              <a:rPr lang="zh-CN" altLang="en-US">
                <a:sym typeface="+mn-ea"/>
              </a:rPr>
              <a:t>        sum++；</a:t>
            </a:r>
            <a:endParaRPr lang="zh-CN" altLang="en-US">
              <a:sym typeface="+mn-ea"/>
            </a:endParaRPr>
          </a:p>
          <a:p>
            <a:r>
              <a:rPr lang="zh-CN" altLang="en-US">
                <a:sym typeface="+mn-ea"/>
              </a:rPr>
              <a:t>        end=arry[i][1]；</a:t>
            </a:r>
            <a:r>
              <a:rPr lang="en-US" altLang="zh-CN">
                <a:sym typeface="+mn-ea"/>
              </a:rPr>
              <a:t>//</a:t>
            </a:r>
            <a:r>
              <a:rPr lang="zh-CN" altLang="en-US">
                <a:sym typeface="+mn-ea"/>
              </a:rPr>
              <a:t>更新当前区间重点</a:t>
            </a:r>
            <a:r>
              <a:rPr lang="zh-CN" altLang="en-US">
                <a:sym typeface="+mn-ea"/>
              </a:rPr>
              <a:t>	</a:t>
            </a:r>
            <a:endParaRPr lang="zh-CN" altLang="en-US">
              <a:sym typeface="+mn-ea"/>
            </a:endParaRPr>
          </a:p>
          <a:p>
            <a:r>
              <a:rPr lang="zh-CN" altLang="en-US">
                <a:sym typeface="+mn-ea"/>
              </a:rPr>
              <a:t>}</a:t>
            </a:r>
            <a:endParaRPr lang="zh-CN" altLang="en-US"/>
          </a:p>
          <a:p>
            <a:r>
              <a:rPr lang="zh-CN" altLang="en-US">
                <a:sym typeface="+mn-ea"/>
              </a:rPr>
              <a:t>cout&lt;&lt;"组数："&lt;&lt;sum;</a:t>
            </a:r>
            <a:endParaRPr lang="zh-CN" altLang="en-US"/>
          </a:p>
          <a:p>
            <a:endParaRPr lang="zh-CN" altLang="en-US"/>
          </a:p>
        </p:txBody>
      </p:sp>
    </p:spTree>
    <p:custDataLst>
      <p:tags r:id="rId4"/>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47700" y="258445"/>
            <a:ext cx="10515600" cy="587375"/>
          </a:xfrm>
        </p:spPr>
        <p:txBody>
          <a:bodyPr/>
          <a:lstStyle/>
          <a:p>
            <a:r>
              <a:rPr lang="zh-CN" altLang="en-US" sz="2000" b="0"/>
              <a:t>区间选点：</a:t>
            </a:r>
            <a:endParaRPr lang="zh-CN" altLang="en-US" sz="2000" b="0"/>
          </a:p>
        </p:txBody>
      </p:sp>
      <p:sp>
        <p:nvSpPr>
          <p:cNvPr id="7" name="内容占位符 6"/>
          <p:cNvSpPr>
            <a:spLocks noGrp="1"/>
          </p:cNvSpPr>
          <p:nvPr>
            <p:ph idx="1"/>
            <p:custDataLst>
              <p:tags r:id="rId2"/>
            </p:custDataLst>
          </p:nvPr>
        </p:nvSpPr>
        <p:spPr>
          <a:xfrm>
            <a:off x="647700" y="718185"/>
            <a:ext cx="10515600" cy="1103630"/>
          </a:xfrm>
        </p:spPr>
        <p:txBody>
          <a:bodyPr/>
          <a:lstStyle/>
          <a:p>
            <a:r>
              <a:rPr lang="zh-CN" altLang="en-US"/>
              <a:t>问题描述：给定一个长度为m的区间，给出n个子区间，现要求在大区间上选出尽可能少的点，使得每个区间上至少有一个点。</a:t>
            </a:r>
            <a:endParaRPr lang="zh-CN" altLang="en-US"/>
          </a:p>
        </p:txBody>
      </p:sp>
      <p:sp>
        <p:nvSpPr>
          <p:cNvPr id="3" name="文本框 2"/>
          <p:cNvSpPr txBox="1"/>
          <p:nvPr/>
        </p:nvSpPr>
        <p:spPr>
          <a:xfrm>
            <a:off x="941070" y="1746885"/>
            <a:ext cx="10811510" cy="368300"/>
          </a:xfrm>
          <a:prstGeom prst="rect">
            <a:avLst/>
          </a:prstGeom>
          <a:noFill/>
        </p:spPr>
        <p:txBody>
          <a:bodyPr wrap="square" rtlCol="0">
            <a:spAutoFit/>
          </a:bodyPr>
          <a:p>
            <a:r>
              <a:rPr lang="zh-CN" altLang="en-US"/>
              <a:t>策略：从当前状态看，选择的点尽可能靠后，使该点被尽可能多的区间共用，则该点必在区间尾部。</a:t>
            </a:r>
            <a:endParaRPr lang="zh-CN" altLang="en-US"/>
          </a:p>
        </p:txBody>
      </p:sp>
      <p:graphicFrame>
        <p:nvGraphicFramePr>
          <p:cNvPr id="4" name="对象 3"/>
          <p:cNvGraphicFramePr/>
          <p:nvPr/>
        </p:nvGraphicFramePr>
        <p:xfrm>
          <a:off x="647700" y="2827655"/>
          <a:ext cx="10242550" cy="3623945"/>
        </p:xfrm>
        <a:graphic>
          <a:graphicData uri="http://schemas.openxmlformats.org/presentationml/2006/ole">
            <mc:AlternateContent xmlns:mc="http://schemas.openxmlformats.org/markup-compatibility/2006">
              <mc:Choice xmlns:v="urn:schemas-microsoft-com:vml" Requires="v">
                <p:oleObj spid="_x0000_s5" name="" r:id="rId3" imgW="8138160" imgH="2606040" progId="Paint.Picture">
                  <p:embed/>
                </p:oleObj>
              </mc:Choice>
              <mc:Fallback>
                <p:oleObj name="" r:id="rId3" imgW="8138160" imgH="2606040" progId="Paint.Picture">
                  <p:embed/>
                  <p:pic>
                    <p:nvPicPr>
                      <p:cNvPr id="0" name="图片 4"/>
                      <p:cNvPicPr/>
                      <p:nvPr/>
                    </p:nvPicPr>
                    <p:blipFill>
                      <a:blip r:embed="rId4"/>
                      <a:stretch>
                        <a:fillRect/>
                      </a:stretch>
                    </p:blipFill>
                    <p:spPr>
                      <a:xfrm>
                        <a:off x="647700" y="2827655"/>
                        <a:ext cx="10242550" cy="3623945"/>
                      </a:xfrm>
                      <a:prstGeom prst="rect">
                        <a:avLst/>
                      </a:prstGeom>
                    </p:spPr>
                  </p:pic>
                </p:oleObj>
              </mc:Fallback>
            </mc:AlternateContent>
          </a:graphicData>
        </a:graphic>
      </p:graphicFrame>
    </p:spTree>
    <p:custDataLst>
      <p:tags r:id="rId5"/>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6"/>
          <p:cNvSpPr>
            <a:spLocks noGrp="1"/>
          </p:cNvSpPr>
          <p:nvPr>
            <p:ph idx="1"/>
            <p:custDataLst>
              <p:tags r:id="rId1"/>
            </p:custDataLst>
          </p:nvPr>
        </p:nvSpPr>
        <p:spPr>
          <a:xfrm>
            <a:off x="401320" y="2851150"/>
            <a:ext cx="10515600" cy="4351338"/>
          </a:xfrm>
        </p:spPr>
        <p:txBody>
          <a:bodyPr/>
          <a:lstStyle/>
          <a:p>
            <a:r>
              <a:rPr lang="en-US" altLang="zh-CN"/>
              <a:t>    </a:t>
            </a:r>
            <a:r>
              <a:rPr lang="zh-CN" altLang="en-US"/>
              <a:t>int loca=a[0].</a:t>
            </a:r>
            <a:r>
              <a:rPr lang="en-US" altLang="zh-CN"/>
              <a:t>second</a:t>
            </a:r>
            <a:r>
              <a:rPr lang="zh-CN" altLang="en-US"/>
              <a:t>;</a:t>
            </a:r>
            <a:r>
              <a:rPr lang="en-US" altLang="zh-CN"/>
              <a:t>//</a:t>
            </a:r>
            <a:r>
              <a:rPr lang="zh-CN" altLang="en-US"/>
              <a:t>所选点的位置</a:t>
            </a:r>
            <a:endParaRPr lang="zh-CN" altLang="en-US"/>
          </a:p>
          <a:p>
            <a:r>
              <a:rPr lang="zh-CN" altLang="en-US"/>
              <a:t>    for(int i=1;i&lt;n;i++){</a:t>
            </a:r>
            <a:endParaRPr lang="zh-CN" altLang="en-US"/>
          </a:p>
          <a:p>
            <a:r>
              <a:rPr lang="zh-CN" altLang="en-US"/>
              <a:t>        if(a[i].first</a:t>
            </a:r>
            <a:r>
              <a:rPr lang="en-US" altLang="zh-CN"/>
              <a:t>&lt;=loca</a:t>
            </a:r>
            <a:r>
              <a:rPr lang="zh-CN" altLang="en-US"/>
              <a:t>) </a:t>
            </a:r>
            <a:r>
              <a:rPr lang="en-US" altLang="zh-CN"/>
              <a:t>//</a:t>
            </a:r>
            <a:r>
              <a:rPr lang="zh-CN" altLang="en-US"/>
              <a:t>当前区间能够共用之前选的点</a:t>
            </a:r>
            <a:endParaRPr lang="zh-CN" altLang="en-US"/>
          </a:p>
          <a:p>
            <a:r>
              <a:rPr lang="zh-CN" altLang="en-US"/>
              <a:t>             continue;</a:t>
            </a:r>
            <a:endParaRPr lang="zh-CN" altLang="en-US"/>
          </a:p>
          <a:p>
            <a:r>
              <a:rPr lang="zh-CN" altLang="en-US"/>
              <a:t>        else{</a:t>
            </a:r>
            <a:endParaRPr lang="zh-CN" altLang="en-US"/>
          </a:p>
          <a:p>
            <a:r>
              <a:rPr lang="zh-CN" altLang="en-US"/>
              <a:t>            ans++;</a:t>
            </a:r>
            <a:endParaRPr lang="zh-CN" altLang="en-US"/>
          </a:p>
          <a:p>
            <a:r>
              <a:rPr lang="zh-CN" altLang="en-US"/>
              <a:t>            loca=a[i].</a:t>
            </a:r>
            <a:r>
              <a:rPr lang="en-US" altLang="zh-CN"/>
              <a:t>second</a:t>
            </a:r>
            <a:r>
              <a:rPr lang="zh-CN" altLang="en-US"/>
              <a:t>;</a:t>
            </a:r>
            <a:r>
              <a:rPr lang="en-US" altLang="zh-CN"/>
              <a:t>//</a:t>
            </a:r>
            <a:r>
              <a:rPr lang="zh-CN" altLang="en-US"/>
              <a:t>增加一个点，放在区间</a:t>
            </a:r>
            <a:endParaRPr lang="zh-CN" altLang="en-US"/>
          </a:p>
          <a:p>
            <a:r>
              <a:rPr lang="zh-CN" altLang="en-US"/>
              <a:t>        }</a:t>
            </a:r>
            <a:endParaRPr lang="zh-CN" altLang="en-US"/>
          </a:p>
          <a:p>
            <a:r>
              <a:rPr lang="zh-CN" altLang="en-US"/>
              <a:t>    }</a:t>
            </a:r>
            <a:endParaRPr lang="zh-CN" altLang="en-US"/>
          </a:p>
          <a:p>
            <a:r>
              <a:rPr lang="zh-CN" altLang="en-US"/>
              <a:t>    printf("%d\n",ans);</a:t>
            </a:r>
            <a:endParaRPr lang="zh-CN" altLang="en-US"/>
          </a:p>
        </p:txBody>
      </p:sp>
      <p:graphicFrame>
        <p:nvGraphicFramePr>
          <p:cNvPr id="4" name="对象 3"/>
          <p:cNvGraphicFramePr/>
          <p:nvPr/>
        </p:nvGraphicFramePr>
        <p:xfrm>
          <a:off x="401320" y="137795"/>
          <a:ext cx="10242550" cy="2713355"/>
        </p:xfrm>
        <a:graphic>
          <a:graphicData uri="http://schemas.openxmlformats.org/presentationml/2006/ole">
            <mc:AlternateContent xmlns:mc="http://schemas.openxmlformats.org/markup-compatibility/2006">
              <mc:Choice xmlns:v="urn:schemas-microsoft-com:vml" Requires="v">
                <p:oleObj spid="_x0000_s5" name="" r:id="rId2" imgW="8138160" imgH="2606040" progId="Paint.Picture">
                  <p:embed/>
                </p:oleObj>
              </mc:Choice>
              <mc:Fallback>
                <p:oleObj name="" r:id="rId2" imgW="8138160" imgH="2606040" progId="Paint.Picture">
                  <p:embed/>
                  <p:pic>
                    <p:nvPicPr>
                      <p:cNvPr id="0" name="图片 4"/>
                      <p:cNvPicPr/>
                      <p:nvPr/>
                    </p:nvPicPr>
                    <p:blipFill>
                      <a:blip r:embed="rId3"/>
                      <a:stretch>
                        <a:fillRect/>
                      </a:stretch>
                    </p:blipFill>
                    <p:spPr>
                      <a:xfrm>
                        <a:off x="401320" y="137795"/>
                        <a:ext cx="10242550" cy="2713355"/>
                      </a:xfrm>
                      <a:prstGeom prst="rect">
                        <a:avLst/>
                      </a:prstGeom>
                    </p:spPr>
                  </p:pic>
                </p:oleObj>
              </mc:Fallback>
            </mc:AlternateContent>
          </a:graphicData>
        </a:graphic>
      </p:graphicFrame>
    </p:spTree>
    <p:custDataLst>
      <p:tags r:id="rId4"/>
    </p:custData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对象 14"/>
          <p:cNvGraphicFramePr/>
          <p:nvPr/>
        </p:nvGraphicFramePr>
        <p:xfrm>
          <a:off x="748030" y="3205480"/>
          <a:ext cx="11064240" cy="3014980"/>
        </p:xfrm>
        <a:graphic>
          <a:graphicData uri="http://schemas.openxmlformats.org/presentationml/2006/ole">
            <mc:AlternateContent xmlns:mc="http://schemas.openxmlformats.org/markup-compatibility/2006">
              <mc:Choice xmlns:v="urn:schemas-microsoft-com:vml" Requires="v">
                <p:oleObj spid="_x0000_s16" name="" r:id="rId1" imgW="6659880" imgH="2552700" progId="Paint.Picture">
                  <p:embed/>
                </p:oleObj>
              </mc:Choice>
              <mc:Fallback>
                <p:oleObj name="" r:id="rId1" imgW="6659880" imgH="2552700" progId="Paint.Picture">
                  <p:embed/>
                  <p:pic>
                    <p:nvPicPr>
                      <p:cNvPr id="0" name="图片 15"/>
                      <p:cNvPicPr/>
                      <p:nvPr/>
                    </p:nvPicPr>
                    <p:blipFill>
                      <a:blip r:embed="rId2"/>
                      <a:stretch>
                        <a:fillRect/>
                      </a:stretch>
                    </p:blipFill>
                    <p:spPr>
                      <a:xfrm>
                        <a:off x="748030" y="3205480"/>
                        <a:ext cx="11064240" cy="3014980"/>
                      </a:xfrm>
                      <a:prstGeom prst="rect">
                        <a:avLst/>
                      </a:prstGeom>
                    </p:spPr>
                  </p:pic>
                </p:oleObj>
              </mc:Fallback>
            </mc:AlternateContent>
          </a:graphicData>
        </a:graphic>
      </p:graphicFrame>
      <p:sp>
        <p:nvSpPr>
          <p:cNvPr id="2" name="标题 1"/>
          <p:cNvSpPr>
            <a:spLocks noGrp="1"/>
          </p:cNvSpPr>
          <p:nvPr>
            <p:ph type="title"/>
            <p:custDataLst>
              <p:tags r:id="rId3"/>
            </p:custDataLst>
          </p:nvPr>
        </p:nvSpPr>
        <p:spPr>
          <a:xfrm>
            <a:off x="647700" y="258445"/>
            <a:ext cx="10515600" cy="716280"/>
          </a:xfrm>
        </p:spPr>
        <p:txBody>
          <a:bodyPr/>
          <a:lstStyle/>
          <a:p>
            <a:r>
              <a:rPr lang="zh-CN" altLang="en-US"/>
              <a:t>数学模型的构建</a:t>
            </a:r>
            <a:endParaRPr lang="zh-CN" altLang="en-US"/>
          </a:p>
        </p:txBody>
      </p:sp>
      <p:pic>
        <p:nvPicPr>
          <p:cNvPr id="3" name="内容占位符 2"/>
          <p:cNvPicPr>
            <a:picLocks noChangeAspect="1"/>
          </p:cNvPicPr>
          <p:nvPr>
            <p:ph idx="1"/>
          </p:nvPr>
        </p:nvPicPr>
        <p:blipFill>
          <a:blip r:embed="rId4"/>
          <a:stretch>
            <a:fillRect/>
          </a:stretch>
        </p:blipFill>
        <p:spPr>
          <a:xfrm>
            <a:off x="748030" y="974725"/>
            <a:ext cx="10259060" cy="1990090"/>
          </a:xfrm>
          <a:prstGeom prst="rect">
            <a:avLst/>
          </a:prstGeom>
        </p:spPr>
      </p:pic>
      <p:sp>
        <p:nvSpPr>
          <p:cNvPr id="6" name="椭圆 5"/>
          <p:cNvSpPr/>
          <p:nvPr/>
        </p:nvSpPr>
        <p:spPr>
          <a:xfrm>
            <a:off x="1144905" y="3561715"/>
            <a:ext cx="353060" cy="2679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1</a:t>
            </a:r>
            <a:endParaRPr lang="en-US" altLang="zh-CN"/>
          </a:p>
        </p:txBody>
      </p:sp>
      <p:sp>
        <p:nvSpPr>
          <p:cNvPr id="8" name="椭圆 7"/>
          <p:cNvSpPr/>
          <p:nvPr/>
        </p:nvSpPr>
        <p:spPr>
          <a:xfrm>
            <a:off x="2846705" y="3829685"/>
            <a:ext cx="739140" cy="3213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2.5</a:t>
            </a:r>
            <a:endParaRPr lang="en-US" altLang="zh-CN"/>
          </a:p>
        </p:txBody>
      </p:sp>
      <p:sp>
        <p:nvSpPr>
          <p:cNvPr id="9" name="椭圆 8"/>
          <p:cNvSpPr/>
          <p:nvPr/>
        </p:nvSpPr>
        <p:spPr>
          <a:xfrm>
            <a:off x="3789045" y="4193540"/>
            <a:ext cx="813435" cy="4178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0.5</a:t>
            </a:r>
            <a:endParaRPr lang="en-US" altLang="zh-CN"/>
          </a:p>
        </p:txBody>
      </p:sp>
      <p:sp>
        <p:nvSpPr>
          <p:cNvPr id="10" name="椭圆 9"/>
          <p:cNvSpPr/>
          <p:nvPr/>
        </p:nvSpPr>
        <p:spPr>
          <a:xfrm>
            <a:off x="5383530" y="4589780"/>
            <a:ext cx="792480" cy="4711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3</a:t>
            </a:r>
            <a:endParaRPr lang="en-US" altLang="zh-CN"/>
          </a:p>
        </p:txBody>
      </p:sp>
      <p:sp>
        <p:nvSpPr>
          <p:cNvPr id="11" name="椭圆 10"/>
          <p:cNvSpPr/>
          <p:nvPr/>
        </p:nvSpPr>
        <p:spPr>
          <a:xfrm>
            <a:off x="7245985" y="4996815"/>
            <a:ext cx="556895" cy="4813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4</a:t>
            </a:r>
            <a:endParaRPr lang="en-US" altLang="zh-CN"/>
          </a:p>
        </p:txBody>
      </p:sp>
      <p:sp>
        <p:nvSpPr>
          <p:cNvPr id="12" name="椭圆 11"/>
          <p:cNvSpPr/>
          <p:nvPr/>
        </p:nvSpPr>
        <p:spPr>
          <a:xfrm>
            <a:off x="8840470" y="5499735"/>
            <a:ext cx="749935" cy="42799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4.5</a:t>
            </a:r>
            <a:endParaRPr lang="en-US" altLang="zh-CN"/>
          </a:p>
        </p:txBody>
      </p:sp>
      <p:cxnSp>
        <p:nvCxnSpPr>
          <p:cNvPr id="17" name="直接连接符 16"/>
          <p:cNvCxnSpPr/>
          <p:nvPr/>
        </p:nvCxnSpPr>
        <p:spPr>
          <a:xfrm>
            <a:off x="8306435" y="6055995"/>
            <a:ext cx="2440305" cy="0"/>
          </a:xfrm>
          <a:prstGeom prst="line">
            <a:avLst/>
          </a:prstGeom>
        </p:spPr>
        <p:style>
          <a:lnRef idx="3">
            <a:schemeClr val="dk1"/>
          </a:lnRef>
          <a:fillRef idx="0">
            <a:schemeClr val="dk1"/>
          </a:fillRef>
          <a:effectRef idx="2">
            <a:schemeClr val="dk1"/>
          </a:effectRef>
          <a:fontRef idx="minor">
            <a:schemeClr val="tx1"/>
          </a:fontRef>
        </p:style>
      </p:cxnSp>
      <p:sp>
        <p:nvSpPr>
          <p:cNvPr id="18" name="椭圆 17"/>
          <p:cNvSpPr/>
          <p:nvPr/>
        </p:nvSpPr>
        <p:spPr>
          <a:xfrm>
            <a:off x="10039985" y="5911215"/>
            <a:ext cx="524510" cy="3746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5</a:t>
            </a:r>
            <a:endParaRPr lang="en-US" altLang="zh-CN"/>
          </a:p>
        </p:txBody>
      </p:sp>
      <mc:AlternateContent xmlns:mc="http://schemas.openxmlformats.org/markup-compatibility/2006" xmlns:p14="http://schemas.microsoft.com/office/powerpoint/2010/main">
        <mc:Choice Requires="p14">
          <p:contentPart r:id="rId5" p14:bwMode="auto">
            <p14:nvContentPartPr>
              <p14:cNvPr id="19" name="墨迹 18"/>
              <p14:cNvContentPartPr/>
              <p14:nvPr/>
            </p14:nvContentPartPr>
            <p14:xfrm>
              <a:off x="8299450" y="3270250"/>
              <a:ext cx="63500" cy="101600"/>
            </p14:xfrm>
          </p:contentPart>
        </mc:Choice>
        <mc:Fallback xmlns="">
          <p:pic>
            <p:nvPicPr>
              <p:cNvPr id="19" name="墨迹 18"/>
            </p:nvPicPr>
            <p:blipFill>
              <a:blip r:embed="rId6"/>
            </p:blipFill>
            <p:spPr>
              <a:xfrm>
                <a:off x="8299450" y="3270250"/>
                <a:ext cx="63500" cy="101600"/>
              </a:xfrm>
              <a:prstGeom prst="rect"/>
            </p:spPr>
          </p:pic>
        </mc:Fallback>
      </mc:AlternateContent>
    </p:spTree>
    <p:custDataLst>
      <p:tags r:id="rId7"/>
    </p:custData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513080" y="182880"/>
            <a:ext cx="8691880" cy="1476375"/>
          </a:xfrm>
          <a:prstGeom prst="rect">
            <a:avLst/>
          </a:prstGeom>
          <a:noFill/>
        </p:spPr>
        <p:txBody>
          <a:bodyPr wrap="square" rtlCol="0">
            <a:spAutoFit/>
          </a:bodyPr>
          <a:p>
            <a:r>
              <a:rPr lang="zh-CN" altLang="en-US"/>
              <a:t>策略：</a:t>
            </a:r>
            <a:endParaRPr lang="zh-CN" altLang="en-US"/>
          </a:p>
          <a:p>
            <a:r>
              <a:rPr lang="zh-CN" altLang="en-US"/>
              <a:t>无法直接到达终点时：</a:t>
            </a:r>
            <a:r>
              <a:rPr lang="zh-CN" altLang="en-US">
                <a:sym typeface="+mn-ea"/>
              </a:rPr>
              <a:t>在途中遇到油价比当前低的加油站加油</a:t>
            </a:r>
            <a:endParaRPr lang="zh-CN" altLang="en-US"/>
          </a:p>
          <a:p>
            <a:r>
              <a:rPr lang="en-US" altLang="zh-CN"/>
              <a:t>		       </a:t>
            </a:r>
            <a:r>
              <a:rPr lang="zh-CN" altLang="en-US"/>
              <a:t>没有更低的油价时，就在</a:t>
            </a:r>
            <a:r>
              <a:rPr lang="zh-CN" altLang="en-US">
                <a:sym typeface="+mn-ea"/>
              </a:rPr>
              <a:t>途中油价最低的加油站加油</a:t>
            </a:r>
            <a:endParaRPr lang="zh-CN" altLang="en-US"/>
          </a:p>
          <a:p>
            <a:r>
              <a:rPr lang="zh-CN" altLang="en-US"/>
              <a:t>能直接到达终点时：</a:t>
            </a:r>
            <a:r>
              <a:rPr lang="zh-CN" altLang="en-US">
                <a:sym typeface="+mn-ea"/>
              </a:rPr>
              <a:t>在途中遇到油价比当前低的加油站加油</a:t>
            </a:r>
            <a:endParaRPr lang="zh-CN" altLang="en-US"/>
          </a:p>
          <a:p>
            <a:r>
              <a:rPr lang="en-US" altLang="zh-CN"/>
              <a:t>		    </a:t>
            </a:r>
            <a:r>
              <a:rPr lang="zh-CN" altLang="en-US"/>
              <a:t>否则</a:t>
            </a:r>
            <a:r>
              <a:rPr lang="zh-CN" altLang="en-US"/>
              <a:t>结束程序；</a:t>
            </a:r>
            <a:endParaRPr lang="zh-CN" altLang="en-US"/>
          </a:p>
        </p:txBody>
      </p:sp>
      <p:pic>
        <p:nvPicPr>
          <p:cNvPr id="6" name="图片 5"/>
          <p:cNvPicPr>
            <a:picLocks noChangeAspect="1"/>
          </p:cNvPicPr>
          <p:nvPr/>
        </p:nvPicPr>
        <p:blipFill>
          <a:blip r:embed="rId1"/>
          <a:stretch>
            <a:fillRect/>
          </a:stretch>
        </p:blipFill>
        <p:spPr>
          <a:xfrm>
            <a:off x="328930" y="1659255"/>
            <a:ext cx="11113135" cy="4214495"/>
          </a:xfrm>
          <a:prstGeom prst="rect">
            <a:avLst/>
          </a:prstGeom>
        </p:spPr>
      </p:pic>
      <p:sp>
        <p:nvSpPr>
          <p:cNvPr id="7" name="文本框 6"/>
          <p:cNvSpPr txBox="1"/>
          <p:nvPr/>
        </p:nvSpPr>
        <p:spPr>
          <a:xfrm>
            <a:off x="448945" y="6141720"/>
            <a:ext cx="11003915" cy="368300"/>
          </a:xfrm>
          <a:prstGeom prst="rect">
            <a:avLst/>
          </a:prstGeom>
          <a:noFill/>
        </p:spPr>
        <p:txBody>
          <a:bodyPr wrap="square" rtlCol="0">
            <a:spAutoFit/>
          </a:bodyPr>
          <a:p>
            <a:r>
              <a:rPr lang="zh-CN" altLang="en-US"/>
              <a:t>完整代码：605624 算法笔记-上机训练实战指南-胡凡    </a:t>
            </a:r>
            <a:r>
              <a:rPr lang="en-US" altLang="zh-CN"/>
              <a:t>P154</a:t>
            </a:r>
            <a:endParaRPr lang="en-US" altLang="zh-CN"/>
          </a:p>
        </p:txBody>
      </p:sp>
    </p:spTree>
    <p:custDataLst>
      <p:tags r:id="rId2"/>
    </p:custData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144145" y="196215"/>
            <a:ext cx="7064375" cy="645160"/>
          </a:xfrm>
          <a:prstGeom prst="rect">
            <a:avLst/>
          </a:prstGeom>
          <a:noFill/>
        </p:spPr>
        <p:txBody>
          <a:bodyPr wrap="square" rtlCol="0">
            <a:spAutoFit/>
          </a:bodyPr>
          <a:p>
            <a:pPr algn="l"/>
            <a:r>
              <a:rPr lang="zh-CN" altLang="en-US" sz="3600"/>
              <a:t>活用递推</a:t>
            </a:r>
            <a:endParaRPr lang="zh-CN" altLang="en-US" sz="3600"/>
          </a:p>
        </p:txBody>
      </p:sp>
      <p:sp>
        <p:nvSpPr>
          <p:cNvPr id="4" name="文本框 3"/>
          <p:cNvSpPr txBox="1"/>
          <p:nvPr/>
        </p:nvSpPr>
        <p:spPr>
          <a:xfrm>
            <a:off x="255905" y="875030"/>
            <a:ext cx="9077325" cy="6000750"/>
          </a:xfrm>
          <a:prstGeom prst="rect">
            <a:avLst/>
          </a:prstGeom>
          <a:noFill/>
        </p:spPr>
        <p:txBody>
          <a:bodyPr wrap="square" rtlCol="0">
            <a:spAutoFit/>
          </a:bodyPr>
          <a:p>
            <a:r>
              <a:rPr lang="zh-CN" altLang="en-US" sz="2400"/>
              <a:t>一： 概念</a:t>
            </a:r>
            <a:endParaRPr lang="zh-CN" altLang="en-US" sz="2400"/>
          </a:p>
          <a:p>
            <a:endParaRPr lang="zh-CN" altLang="en-US" sz="2400"/>
          </a:p>
          <a:p>
            <a:r>
              <a:rPr lang="zh-CN" altLang="en-US" sz="2400"/>
              <a:t>     通过已知条件，利用</a:t>
            </a:r>
            <a:r>
              <a:rPr lang="zh-CN" altLang="en-US" sz="2400">
                <a:solidFill>
                  <a:srgbClr val="FF0000"/>
                </a:solidFill>
              </a:rPr>
              <a:t>特定关系</a:t>
            </a:r>
            <a:r>
              <a:rPr lang="zh-CN" altLang="en-US" sz="2400"/>
              <a:t>逐步递推，最终得到结果为止，核心就是不断的利用现有信息推导出新的东西。</a:t>
            </a:r>
            <a:r>
              <a:rPr lang="zh-CN" altLang="en-US" sz="2400">
                <a:solidFill>
                  <a:srgbClr val="FF0000"/>
                </a:solidFill>
              </a:rPr>
              <a:t>（已知推未知）</a:t>
            </a:r>
            <a:endParaRPr lang="zh-CN" altLang="en-US" sz="2400">
              <a:solidFill>
                <a:srgbClr val="FF0000"/>
              </a:solidFill>
            </a:endParaRPr>
          </a:p>
          <a:p>
            <a:endParaRPr lang="zh-CN" altLang="en-US" sz="2400">
              <a:solidFill>
                <a:srgbClr val="FF0000"/>
              </a:solidFill>
            </a:endParaRPr>
          </a:p>
          <a:p>
            <a:r>
              <a:rPr lang="zh-CN" altLang="en-US" sz="2400"/>
              <a:t>     递推算法是一种用若干步</a:t>
            </a:r>
            <a:r>
              <a:rPr lang="zh-CN" altLang="en-US" sz="2400">
                <a:solidFill>
                  <a:srgbClr val="FF0000"/>
                </a:solidFill>
              </a:rPr>
              <a:t>可重复的简运算（ 规律）</a:t>
            </a:r>
            <a:r>
              <a:rPr lang="zh-CN" altLang="en-US" sz="2400"/>
              <a:t>来描述复杂问题的方法.其思想是把一个复杂的庞大的计算过程转化为</a:t>
            </a:r>
            <a:r>
              <a:rPr lang="zh-CN" altLang="en-US" sz="2400">
                <a:solidFill>
                  <a:srgbClr val="FF0000"/>
                </a:solidFill>
              </a:rPr>
              <a:t>简单过程的多次重复</a:t>
            </a:r>
            <a:r>
              <a:rPr lang="zh-CN" altLang="en-US" sz="2400"/>
              <a:t>，该算法利用了计算机速度快和不知疲倦的机器特点。</a:t>
            </a:r>
            <a:endParaRPr lang="zh-CN" altLang="en-US" sz="2400"/>
          </a:p>
          <a:p>
            <a:endParaRPr lang="zh-CN" altLang="en-US" sz="2400"/>
          </a:p>
          <a:p>
            <a:r>
              <a:rPr lang="zh-CN" altLang="en-US" sz="2400"/>
              <a:t>二：分类</a:t>
            </a:r>
            <a:endParaRPr lang="zh-CN" altLang="en-US" sz="2400"/>
          </a:p>
          <a:p>
            <a:endParaRPr lang="zh-CN" altLang="en-US" sz="2400"/>
          </a:p>
          <a:p>
            <a:r>
              <a:rPr lang="zh-CN" altLang="en-US" sz="2400"/>
              <a:t>     顺推和逆推</a:t>
            </a:r>
            <a:endParaRPr lang="zh-CN" altLang="en-US" sz="2400"/>
          </a:p>
          <a:p>
            <a:endParaRPr lang="zh-CN" altLang="en-US" sz="2400"/>
          </a:p>
          <a:p>
            <a:r>
              <a:rPr lang="zh-CN" altLang="en-US" sz="2400"/>
              <a:t>三：效率</a:t>
            </a:r>
            <a:endParaRPr lang="zh-CN" altLang="en-US" sz="2400"/>
          </a:p>
          <a:p>
            <a:endParaRPr lang="zh-CN" altLang="en-US" sz="2400"/>
          </a:p>
          <a:p>
            <a:r>
              <a:rPr lang="zh-CN" altLang="en-US" sz="2400"/>
              <a:t>  </a:t>
            </a:r>
            <a:r>
              <a:rPr lang="en-US" altLang="zh-CN" sz="2400"/>
              <a:t>	</a:t>
            </a:r>
            <a:r>
              <a:rPr lang="zh-CN" altLang="en-US" sz="2400"/>
              <a:t>效率较高，处理后只需要一次遍历，</a:t>
            </a:r>
            <a:r>
              <a:rPr lang="en-US" altLang="zh-CN" sz="2400"/>
              <a:t>n</a:t>
            </a:r>
            <a:r>
              <a:rPr lang="zh-CN" altLang="en-US" sz="2400"/>
              <a:t>；</a:t>
            </a:r>
            <a:endParaRPr lang="zh-CN" altLang="en-US" sz="2400"/>
          </a:p>
        </p:txBody>
      </p:sp>
    </p:spTree>
    <p:custDataLst>
      <p:tags r:id="rId1"/>
    </p:custData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标题 2"/>
          <p:cNvSpPr>
            <a:spLocks noGrp="1"/>
          </p:cNvSpPr>
          <p:nvPr>
            <p:ph type="title"/>
          </p:nvPr>
        </p:nvSpPr>
        <p:spPr>
          <a:xfrm>
            <a:off x="647700" y="258445"/>
            <a:ext cx="10515600" cy="641350"/>
          </a:xfrm>
        </p:spPr>
        <p:txBody>
          <a:bodyPr>
            <a:normAutofit/>
          </a:bodyPr>
          <a:p>
            <a:r>
              <a:rPr lang="zh-CN" altLang="en-US"/>
              <a:t>“斐波那契”数列（繁殖兔子）</a:t>
            </a:r>
            <a:endParaRPr lang="zh-CN" altLang="en-US"/>
          </a:p>
        </p:txBody>
      </p:sp>
      <p:sp>
        <p:nvSpPr>
          <p:cNvPr id="4" name="内容占位符 3"/>
          <p:cNvSpPr>
            <a:spLocks noGrp="1"/>
          </p:cNvSpPr>
          <p:nvPr>
            <p:ph idx="1"/>
          </p:nvPr>
        </p:nvSpPr>
        <p:spPr>
          <a:xfrm>
            <a:off x="647700" y="1151255"/>
            <a:ext cx="10515600" cy="5570220"/>
          </a:xfrm>
        </p:spPr>
        <p:txBody>
          <a:bodyPr>
            <a:normAutofit/>
          </a:bodyPr>
          <a:p>
            <a:r>
              <a:rPr lang="zh-CN" altLang="en-US"/>
              <a:t>如果1对兔子每月能生1对小兔子，而每对小兔在它出生后的第3个月就可以生1对小兔子，如果从1对初生的小兔子开始，1年后能繁殖多少兔子？</a:t>
            </a:r>
            <a:endParaRPr lang="zh-CN" altLang="en-US"/>
          </a:p>
          <a:p>
            <a:endParaRPr lang="zh-CN" altLang="en-US"/>
          </a:p>
          <a:p>
            <a:r>
              <a:rPr lang="zh-CN" altLang="en-US"/>
              <a:t>        ① 初始时：            一对1月大小兔子，总数为1对。</a:t>
            </a:r>
            <a:endParaRPr lang="zh-CN" altLang="en-US"/>
          </a:p>
          <a:p>
            <a:r>
              <a:rPr lang="zh-CN" altLang="en-US"/>
              <a:t>        ② 第一个月：         1月大的小兔子变成2月大的兔子，总数还是1对。</a:t>
            </a:r>
            <a:endParaRPr lang="zh-CN" altLang="en-US"/>
          </a:p>
          <a:p>
            <a:r>
              <a:rPr lang="zh-CN" altLang="en-US"/>
              <a:t>       ③ 第二个月：         2月大的小兔子变成3月大的兔子，繁殖了一对小兔子，总数为2对。</a:t>
            </a:r>
            <a:endParaRPr lang="zh-CN" altLang="en-US"/>
          </a:p>
          <a:p>
            <a:r>
              <a:rPr lang="zh-CN" altLang="en-US"/>
              <a:t>        ④ 第三个月：         3月大的兔子tmd有生了一对小兔子，上个月1月大的小兔子变成了</a:t>
            </a:r>
            <a:r>
              <a:rPr lang="en-US" altLang="zh-CN"/>
              <a:t>			    </a:t>
            </a:r>
            <a:r>
              <a:rPr lang="zh-CN" altLang="en-US"/>
              <a:t>2月大的兔子，总数为3对。</a:t>
            </a:r>
            <a:endParaRPr lang="zh-CN" altLang="en-US"/>
          </a:p>
          <a:p>
            <a:r>
              <a:rPr lang="zh-CN" altLang="en-US"/>
              <a:t>         ......                    ......</a:t>
            </a:r>
            <a:endParaRPr lang="zh-CN" altLang="en-US"/>
          </a:p>
          <a:p>
            <a:r>
              <a:rPr lang="zh-CN" altLang="en-US"/>
              <a:t>        F0=1</a:t>
            </a:r>
            <a:endParaRPr lang="zh-CN" altLang="en-US"/>
          </a:p>
          <a:p>
            <a:r>
              <a:rPr lang="zh-CN" altLang="en-US"/>
              <a:t>        F1=1</a:t>
            </a:r>
            <a:endParaRPr lang="zh-CN" altLang="en-US"/>
          </a:p>
          <a:p>
            <a:r>
              <a:rPr lang="zh-CN" altLang="en-US"/>
              <a:t>        F2=F0+F1</a:t>
            </a:r>
            <a:endParaRPr lang="zh-CN" altLang="en-US"/>
          </a:p>
          <a:p>
            <a:r>
              <a:rPr lang="zh-CN" altLang="en-US"/>
              <a:t>        F3=F1+F2</a:t>
            </a:r>
            <a:endParaRPr lang="zh-CN" altLang="en-US"/>
          </a:p>
          <a:p>
            <a:r>
              <a:rPr lang="zh-CN" altLang="en-US"/>
              <a:t>        Fn=Fn-2+Fn-1</a:t>
            </a:r>
            <a:endParaRPr lang="zh-CN" altLang="en-US"/>
          </a:p>
        </p:txBody>
      </p:sp>
    </p:spTree>
    <p:custDataLst>
      <p:tags r:id="rId1"/>
    </p:custData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图片 4"/>
          <p:cNvPicPr>
            <a:picLocks noChangeAspect="1"/>
          </p:cNvPicPr>
          <p:nvPr/>
        </p:nvPicPr>
        <p:blipFill>
          <a:blip r:embed="rId1"/>
          <a:stretch>
            <a:fillRect/>
          </a:stretch>
        </p:blipFill>
        <p:spPr>
          <a:xfrm>
            <a:off x="2094230" y="128905"/>
            <a:ext cx="8432165" cy="4026535"/>
          </a:xfrm>
          <a:prstGeom prst="rect">
            <a:avLst/>
          </a:prstGeom>
        </p:spPr>
      </p:pic>
      <p:sp>
        <p:nvSpPr>
          <p:cNvPr id="6" name="文本框 5"/>
          <p:cNvSpPr txBox="1"/>
          <p:nvPr/>
        </p:nvSpPr>
        <p:spPr>
          <a:xfrm>
            <a:off x="581660" y="4343400"/>
            <a:ext cx="9944735" cy="922020"/>
          </a:xfrm>
          <a:prstGeom prst="rect">
            <a:avLst/>
          </a:prstGeom>
          <a:noFill/>
        </p:spPr>
        <p:txBody>
          <a:bodyPr wrap="square" rtlCol="0">
            <a:spAutoFit/>
          </a:bodyPr>
          <a:p>
            <a:r>
              <a:rPr lang="zh-CN" altLang="en-US"/>
              <a:t>如果暴力破解很大可能超时；</a:t>
            </a:r>
            <a:endParaRPr lang="zh-CN" altLang="en-US"/>
          </a:p>
          <a:p>
            <a:r>
              <a:rPr lang="zh-CN" altLang="en-US"/>
              <a:t>但考虑到要寻找的单词固定且只有三位，则只要找到中间的字母</a:t>
            </a:r>
            <a:r>
              <a:rPr lang="en-US" altLang="zh-CN"/>
              <a:t>A</a:t>
            </a:r>
            <a:r>
              <a:rPr lang="zh-CN" altLang="en-US"/>
              <a:t>，由这个</a:t>
            </a:r>
            <a:r>
              <a:rPr lang="en-US" altLang="zh-CN"/>
              <a:t>A</a:t>
            </a:r>
            <a:r>
              <a:rPr lang="zh-CN" altLang="en-US"/>
              <a:t>组成的</a:t>
            </a:r>
            <a:r>
              <a:rPr lang="en-US" altLang="zh-CN"/>
              <a:t>PAT</a:t>
            </a:r>
            <a:r>
              <a:rPr lang="zh-CN" altLang="en-US"/>
              <a:t>数目</a:t>
            </a:r>
            <a:endParaRPr lang="zh-CN" altLang="en-US"/>
          </a:p>
          <a:p>
            <a:r>
              <a:rPr lang="en-US" altLang="zh-CN"/>
              <a:t>	=</a:t>
            </a:r>
            <a:r>
              <a:rPr lang="zh-CN" altLang="en-US"/>
              <a:t>（其左侧</a:t>
            </a:r>
            <a:r>
              <a:rPr lang="en-US" altLang="zh-CN"/>
              <a:t>P</a:t>
            </a:r>
            <a:r>
              <a:rPr lang="zh-CN" altLang="en-US"/>
              <a:t>的数目</a:t>
            </a:r>
            <a:r>
              <a:rPr lang="en-US" altLang="zh-CN"/>
              <a:t>*</a:t>
            </a:r>
            <a:r>
              <a:rPr lang="zh-CN" altLang="en-US"/>
              <a:t>其右 侧</a:t>
            </a:r>
            <a:r>
              <a:rPr lang="en-US" altLang="zh-CN"/>
              <a:t>T</a:t>
            </a:r>
            <a:r>
              <a:rPr lang="zh-CN" altLang="en-US"/>
              <a:t>的数目）</a:t>
            </a:r>
            <a:r>
              <a:rPr lang="zh-CN" altLang="en-US">
                <a:solidFill>
                  <a:schemeClr val="tx1"/>
                </a:solidFill>
              </a:rPr>
              <a:t>      </a:t>
            </a:r>
            <a:endParaRPr lang="zh-CN" altLang="en-US">
              <a:solidFill>
                <a:schemeClr val="tx1"/>
              </a:solidFill>
            </a:endParaRPr>
          </a:p>
        </p:txBody>
      </p:sp>
      <p:sp>
        <p:nvSpPr>
          <p:cNvPr id="7" name="文本框 6"/>
          <p:cNvSpPr txBox="1"/>
          <p:nvPr/>
        </p:nvSpPr>
        <p:spPr>
          <a:xfrm>
            <a:off x="581660" y="5265420"/>
            <a:ext cx="10832465" cy="645160"/>
          </a:xfrm>
          <a:prstGeom prst="rect">
            <a:avLst/>
          </a:prstGeom>
          <a:noFill/>
        </p:spPr>
        <p:txBody>
          <a:bodyPr wrap="square" rtlCol="0">
            <a:spAutoFit/>
          </a:bodyPr>
          <a:p>
            <a:r>
              <a:rPr lang="zh-CN" altLang="en-US"/>
              <a:t>如何求其两侧的</a:t>
            </a:r>
            <a:r>
              <a:rPr lang="en-US" altLang="zh-CN"/>
              <a:t>P</a:t>
            </a:r>
            <a:r>
              <a:rPr lang="zh-CN"/>
              <a:t>、</a:t>
            </a:r>
            <a:r>
              <a:rPr lang="en-US" altLang="zh-CN"/>
              <a:t>T</a:t>
            </a:r>
            <a:r>
              <a:rPr lang="zh-CN" altLang="en-US"/>
              <a:t>数目，如果</a:t>
            </a:r>
            <a:r>
              <a:rPr lang="zh-CN" altLang="en-US">
                <a:sym typeface="+mn-ea"/>
              </a:rPr>
              <a:t>用数组</a:t>
            </a:r>
            <a:r>
              <a:rPr lang="en-US" altLang="zh-CN">
                <a:sym typeface="+mn-ea"/>
              </a:rPr>
              <a:t>leftNumP[i]</a:t>
            </a:r>
            <a:r>
              <a:rPr lang="zh-CN" altLang="en-US">
                <a:sym typeface="+mn-ea"/>
              </a:rPr>
              <a:t>表示</a:t>
            </a:r>
            <a:r>
              <a:rPr lang="zh-CN" altLang="en-US">
                <a:sym typeface="+mn-ea"/>
              </a:rPr>
              <a:t>字符串第</a:t>
            </a:r>
            <a:r>
              <a:rPr lang="en-US" altLang="zh-CN">
                <a:sym typeface="+mn-ea"/>
              </a:rPr>
              <a:t>i</a:t>
            </a:r>
            <a:r>
              <a:rPr lang="zh-CN" altLang="en-US">
                <a:sym typeface="+mn-ea"/>
              </a:rPr>
              <a:t>位左侧的</a:t>
            </a:r>
            <a:r>
              <a:rPr lang="en-US" altLang="zh-CN">
                <a:sym typeface="+mn-ea"/>
              </a:rPr>
              <a:t>P</a:t>
            </a:r>
            <a:r>
              <a:rPr lang="zh-CN" altLang="en-US">
                <a:sym typeface="+mn-ea"/>
              </a:rPr>
              <a:t>数目，</a:t>
            </a:r>
            <a:r>
              <a:rPr lang="zh-CN" altLang="en-US"/>
              <a:t>考虑</a:t>
            </a:r>
            <a:r>
              <a:rPr lang="en-US" altLang="zh-CN">
                <a:sym typeface="+mn-ea"/>
              </a:rPr>
              <a:t>leftNumP[i+1]</a:t>
            </a:r>
            <a:r>
              <a:rPr lang="zh-CN" altLang="en-US">
                <a:sym typeface="+mn-ea"/>
              </a:rPr>
              <a:t>和  </a:t>
            </a:r>
            <a:r>
              <a:rPr lang="en-US" altLang="zh-CN">
                <a:sym typeface="+mn-ea"/>
              </a:rPr>
              <a:t>l</a:t>
            </a:r>
            <a:r>
              <a:rPr lang="en-US" altLang="zh-CN">
                <a:sym typeface="+mn-ea"/>
              </a:rPr>
              <a:t>eftNumP[i+1]</a:t>
            </a:r>
            <a:r>
              <a:rPr lang="zh-CN" altLang="en-US"/>
              <a:t>是否有关系？</a:t>
            </a:r>
            <a:endParaRPr lang="en-US" altLang="zh-CN"/>
          </a:p>
        </p:txBody>
      </p:sp>
      <p:sp>
        <p:nvSpPr>
          <p:cNvPr id="8" name="文本框 7"/>
          <p:cNvSpPr txBox="1"/>
          <p:nvPr/>
        </p:nvSpPr>
        <p:spPr>
          <a:xfrm>
            <a:off x="695325" y="5949315"/>
            <a:ext cx="10500995" cy="645160"/>
          </a:xfrm>
          <a:prstGeom prst="rect">
            <a:avLst/>
          </a:prstGeom>
          <a:noFill/>
        </p:spPr>
        <p:txBody>
          <a:bodyPr wrap="square" rtlCol="0">
            <a:spAutoFit/>
          </a:bodyPr>
          <a:p>
            <a:r>
              <a:rPr lang="zh-CN" altLang="en-US"/>
              <a:t>显然如果</a:t>
            </a:r>
            <a:r>
              <a:rPr lang="zh-CN" altLang="en-US">
                <a:sym typeface="+mn-ea"/>
              </a:rPr>
              <a:t>字符串第</a:t>
            </a:r>
            <a:r>
              <a:rPr lang="en-US" altLang="zh-CN">
                <a:sym typeface="+mn-ea"/>
              </a:rPr>
              <a:t>i+1</a:t>
            </a:r>
            <a:r>
              <a:rPr lang="zh-CN" altLang="en-US">
                <a:sym typeface="+mn-ea"/>
              </a:rPr>
              <a:t>位</a:t>
            </a:r>
            <a:r>
              <a:rPr lang="en-US" altLang="zh-CN">
                <a:sym typeface="+mn-ea"/>
              </a:rPr>
              <a:t>==‘P’,</a:t>
            </a:r>
            <a:r>
              <a:rPr lang="en-US" altLang="zh-CN">
                <a:solidFill>
                  <a:srgbClr val="FF0000"/>
                </a:solidFill>
                <a:sym typeface="+mn-ea"/>
              </a:rPr>
              <a:t>leftNumP[i+1]=leftNumP[i]+1</a:t>
            </a:r>
            <a:r>
              <a:rPr lang="zh-CN" altLang="en-US">
                <a:solidFill>
                  <a:srgbClr val="FF0000"/>
                </a:solidFill>
                <a:sym typeface="+mn-ea"/>
              </a:rPr>
              <a:t>；</a:t>
            </a:r>
            <a:endParaRPr lang="zh-CN" altLang="en-US">
              <a:sym typeface="+mn-ea"/>
            </a:endParaRPr>
          </a:p>
          <a:p>
            <a:r>
              <a:rPr lang="en-US" altLang="zh-CN">
                <a:sym typeface="+mn-ea"/>
              </a:rPr>
              <a:t>		       </a:t>
            </a:r>
            <a:r>
              <a:rPr lang="zh-CN" altLang="en-US">
                <a:sym typeface="+mn-ea"/>
              </a:rPr>
              <a:t>！</a:t>
            </a:r>
            <a:r>
              <a:rPr lang="en-US" altLang="zh-CN">
                <a:sym typeface="+mn-ea"/>
              </a:rPr>
              <a:t>=     </a:t>
            </a:r>
            <a:r>
              <a:rPr lang="en-US" altLang="zh-CN">
                <a:solidFill>
                  <a:srgbClr val="FF0000"/>
                </a:solidFill>
                <a:sym typeface="+mn-ea"/>
              </a:rPr>
              <a:t>leftNumP[i+1]=leftNumP[i]</a:t>
            </a:r>
            <a:r>
              <a:rPr lang="zh-CN" altLang="en-US">
                <a:solidFill>
                  <a:srgbClr val="FF0000"/>
                </a:solidFill>
                <a:sym typeface="+mn-ea"/>
              </a:rPr>
              <a:t>；</a:t>
            </a:r>
            <a:r>
              <a:rPr lang="zh-CN" altLang="en-US">
                <a:sym typeface="+mn-ea"/>
              </a:rPr>
              <a:t>               </a:t>
            </a:r>
            <a:r>
              <a:rPr lang="zh-CN" altLang="en-US">
                <a:solidFill>
                  <a:srgbClr val="FF0000"/>
                </a:solidFill>
                <a:sym typeface="+mn-ea"/>
              </a:rPr>
              <a:t>这就是递推公式！</a:t>
            </a:r>
            <a:endParaRPr lang="zh-CN" altLang="en-US">
              <a:solidFill>
                <a:srgbClr val="FF0000"/>
              </a:solidFill>
              <a:sym typeface="+mn-ea"/>
            </a:endParaRP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grpId="0" nodeType="click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ipe(down)">
                                      <p:cBhvr>
                                        <p:cTn id="16" dur="5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blinds(horizontal)">
                                      <p:cBhvr>
                                        <p:cTn id="2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图片 4"/>
          <p:cNvPicPr>
            <a:picLocks noChangeAspect="1"/>
          </p:cNvPicPr>
          <p:nvPr>
            <p:custDataLst>
              <p:tags r:id="rId1"/>
            </p:custDataLst>
          </p:nvPr>
        </p:nvPicPr>
        <p:blipFill>
          <a:blip r:embed="rId2"/>
          <a:stretch>
            <a:fillRect/>
          </a:stretch>
        </p:blipFill>
        <p:spPr>
          <a:xfrm>
            <a:off x="870585" y="545465"/>
            <a:ext cx="10756900" cy="5810250"/>
          </a:xfrm>
          <a:prstGeom prst="rect">
            <a:avLst/>
          </a:prstGeom>
        </p:spPr>
      </p:pic>
    </p:spTree>
    <p:custDataLst>
      <p:tags r:id="rId3"/>
    </p:custData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6625" name="标题 2"/>
          <p:cNvSpPr>
            <a:spLocks noGrp="1"/>
          </p:cNvSpPr>
          <p:nvPr>
            <p:ph type="title" hasCustomPrompt="1"/>
            <p:custDataLst>
              <p:tags r:id="rId1"/>
            </p:custDataLst>
          </p:nvPr>
        </p:nvSpPr>
        <p:spPr>
          <a:xfrm>
            <a:off x="2209800" y="2471738"/>
            <a:ext cx="7777163" cy="1914525"/>
          </a:xfrm>
        </p:spPr>
        <p:txBody>
          <a:bodyPr vert="horz" lIns="91440" tIns="45720" rIns="91440" bIns="45720" anchor="ctr"/>
          <a:p>
            <a:pPr defTabSz="914400">
              <a:buNone/>
            </a:pPr>
            <a:r>
              <a:rPr lang="en-US" altLang="zh-CN" kern="1200">
                <a:solidFill>
                  <a:srgbClr val="364E68"/>
                </a:solidFill>
                <a:latin typeface="+mj-lt"/>
                <a:ea typeface="+mj-ea"/>
                <a:cs typeface="+mj-cs"/>
                <a:sym typeface="Arial" panose="020B0604020202020204" pitchFamily="34" charset="0"/>
              </a:rPr>
              <a:t>THANKS</a:t>
            </a:r>
            <a:endParaRPr lang="en-US" altLang="zh-CN" kern="1200">
              <a:solidFill>
                <a:srgbClr val="364E68"/>
              </a:solidFill>
              <a:latin typeface="+mj-lt"/>
              <a:ea typeface="+mj-ea"/>
              <a:cs typeface="+mj-cs"/>
              <a:sym typeface="Arial" panose="020B0604020202020204" pitchFamily="34" charset="0"/>
            </a:endParaRPr>
          </a:p>
        </p:txBody>
      </p:sp>
    </p:spTree>
    <p:custDataLst>
      <p:tags r:id="rId2"/>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p:sp>
        <p:nvSpPr>
          <p:cNvPr id="8" name="Title 6"/>
          <p:cNvSpPr txBox="1"/>
          <p:nvPr>
            <p:custDataLst>
              <p:tags r:id="rId1"/>
            </p:custDataLst>
          </p:nvPr>
        </p:nvSpPr>
        <p:spPr>
          <a:xfrm>
            <a:off x="294710" y="1403260"/>
            <a:ext cx="10975200" cy="4461530"/>
          </a:xfrm>
          <a:prstGeom prst="rect">
            <a:avLst/>
          </a:prstGeom>
          <a:noFill/>
          <a:ln w="3175">
            <a:noFill/>
            <a:prstDash val="sysDash"/>
          </a:ln>
        </p:spPr>
        <p:txBody>
          <a:bodyPr wrap="square" lIns="72000" tIns="36000" rIns="72000" bIns="36000" anchor="t"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ysClr val="windowText" lastClr="000000"/>
                </a:solidFill>
                <a:effectLst/>
                <a:latin typeface="Arial" panose="020B0604020202020204" pitchFamily="34" charset="0"/>
                <a:ea typeface="微软雅黑" panose="020B0503020204020204" charset="-122"/>
                <a:cs typeface="Segoe UI" panose="020B0502040204020203" pitchFamily="34" charset="0"/>
              </a:defRPr>
            </a:lvl1pPr>
          </a:lstStyle>
          <a:p>
            <a:pPr defTabSz="914400"/>
            <a:r>
              <a:rPr lang="zh-CN" altLang="en-US" sz="2800">
                <a:latin typeface="+mn-lt"/>
                <a:ea typeface="+mn-ea"/>
                <a:cs typeface="+mn-cs"/>
                <a:sym typeface="+mn-ea"/>
              </a:rPr>
              <a:t>贪心算法（又称贪婪算法）是指，在对问题求解时，总是做出</a:t>
            </a:r>
            <a:r>
              <a:rPr lang="zh-CN" altLang="en-US" sz="2800">
                <a:solidFill>
                  <a:srgbClr val="FF0000"/>
                </a:solidFill>
                <a:latin typeface="+mn-lt"/>
                <a:ea typeface="+mn-ea"/>
                <a:cs typeface="+mn-cs"/>
                <a:sym typeface="+mn-ea"/>
              </a:rPr>
              <a:t>在当前状态下的最优或较优选择（贪心选择）</a:t>
            </a:r>
            <a:r>
              <a:rPr lang="zh-CN" altLang="en-US" sz="2800">
                <a:latin typeface="+mn-lt"/>
                <a:ea typeface="+mn-ea"/>
                <a:cs typeface="+mn-cs"/>
                <a:sym typeface="+mn-ea"/>
              </a:rPr>
              <a:t>。也就是说，不从整体最优上加以考虑，</a:t>
            </a:r>
            <a:r>
              <a:rPr lang="zh-CN" altLang="en-US" sz="2800">
                <a:sym typeface="+mn-ea"/>
              </a:rPr>
              <a:t>将原问题的规模缩小，只需</a:t>
            </a:r>
            <a:r>
              <a:rPr lang="zh-CN" altLang="en-US" sz="2800">
                <a:latin typeface="+mn-lt"/>
                <a:ea typeface="+mn-ea"/>
                <a:cs typeface="+mn-cs"/>
                <a:sym typeface="+mn-ea"/>
              </a:rPr>
              <a:t>严格保证每一步、每一个子问题都采取最优或较优解（且只计算一次），如此反复，从而获得整体上的最优解。</a:t>
            </a:r>
            <a:endParaRPr lang="zh-CN" altLang="en-US" sz="2800" kern="1200">
              <a:latin typeface="+mn-lt"/>
              <a:ea typeface="+mn-ea"/>
              <a:cs typeface="+mn-cs"/>
            </a:endParaRPr>
          </a:p>
          <a:p>
            <a:pPr defTabSz="914400"/>
            <a:endParaRPr lang="zh-CN" altLang="en-US" sz="2800" kern="1200">
              <a:latin typeface="+mn-lt"/>
              <a:ea typeface="+mn-ea"/>
              <a:cs typeface="+mn-cs"/>
            </a:endParaRPr>
          </a:p>
          <a:p>
            <a:pPr defTabSz="914400"/>
            <a:r>
              <a:rPr lang="zh-CN" altLang="en-US" sz="2800">
                <a:latin typeface="+mn-lt"/>
                <a:ea typeface="+mn-ea"/>
                <a:cs typeface="+mn-cs"/>
                <a:sym typeface="+mn-ea"/>
              </a:rPr>
              <a:t>贪心算法不是对所有问题都能得到整体最优解，关键是贪心策略的选择，选择的贪心策略必须具备</a:t>
            </a:r>
            <a:r>
              <a:rPr lang="zh-CN" altLang="en-US" sz="2800">
                <a:solidFill>
                  <a:srgbClr val="FF0000"/>
                </a:solidFill>
                <a:latin typeface="+mn-lt"/>
                <a:ea typeface="+mn-ea"/>
                <a:cs typeface="+mn-cs"/>
                <a:sym typeface="+mn-ea"/>
              </a:rPr>
              <a:t>无后效性</a:t>
            </a:r>
            <a:r>
              <a:rPr lang="zh-CN" altLang="en-US" sz="2800">
                <a:latin typeface="+mn-lt"/>
                <a:ea typeface="+mn-ea"/>
                <a:cs typeface="+mn-cs"/>
                <a:sym typeface="+mn-ea"/>
              </a:rPr>
              <a:t>，即某个状态以前的过程不会影响以后的状态，只与当前状态有关。 </a:t>
            </a:r>
            <a:endParaRPr lang="zh-CN" altLang="en-US" sz="2800">
              <a:latin typeface="+mn-lt"/>
              <a:ea typeface="+mn-ea"/>
              <a:cs typeface="+mn-cs"/>
              <a:sym typeface="+mn-ea"/>
            </a:endParaRPr>
          </a:p>
          <a:p>
            <a:pPr defTabSz="914400"/>
            <a:endParaRPr kumimoji="0" lang="zh-CN" altLang="en-US" sz="2800" b="0" i="0"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endParaRPr>
          </a:p>
          <a:p>
            <a:pPr defTabSz="914400"/>
            <a:r>
              <a:rPr lang="zh-CN" altLang="en-US" sz="2800">
                <a:latin typeface="+mn-lt"/>
                <a:ea typeface="+mn-ea"/>
                <a:cs typeface="+mn-cs"/>
                <a:sym typeface="+mn-ea"/>
              </a:rPr>
              <a:t>贪心算法是求解最优问题的一种常用方法，本质上是一种改进的分级处理方法，核心是策略的选择、度量标准的选取。</a:t>
            </a:r>
            <a:endParaRPr lang="zh-CN" altLang="en-US" sz="2800" kern="1200">
              <a:latin typeface="+mn-lt"/>
              <a:ea typeface="+mn-ea"/>
              <a:cs typeface="+mn-cs"/>
            </a:endParaRPr>
          </a:p>
          <a:p>
            <a:pPr defTabSz="914400"/>
            <a:endParaRPr kumimoji="0" lang="zh-CN" altLang="en-US" sz="2800" b="0" i="0" spc="50" baseline="0" noProof="0" dirty="0">
              <a:ln w="3175">
                <a:noFill/>
                <a:prstDash val="dash"/>
              </a:ln>
              <a:solidFill>
                <a:sysClr val="windowText" lastClr="000000">
                  <a:lumMod val="65000"/>
                  <a:lumOff val="35000"/>
                </a:sysClr>
              </a:solidFill>
              <a:effectLst/>
              <a:uLnTx/>
              <a:uFillTx/>
              <a:latin typeface="Arial" panose="020B0604020202020204" pitchFamily="34" charset="0"/>
              <a:ea typeface="微软雅黑 Light" panose="020B0502040204020203" pitchFamily="34" charset="-122"/>
              <a:cs typeface="微软雅黑" panose="020B0503020204020204" charset="-122"/>
            </a:endParaRPr>
          </a:p>
        </p:txBody>
      </p:sp>
      <p:sp>
        <p:nvSpPr>
          <p:cNvPr id="3" name="标题 2"/>
          <p:cNvSpPr>
            <a:spLocks noGrp="1"/>
          </p:cNvSpPr>
          <p:nvPr>
            <p:ph type="title"/>
            <p:custDataLst>
              <p:tags r:id="rId2"/>
            </p:custDataLst>
          </p:nvPr>
        </p:nvSpPr>
        <p:spPr>
          <a:xfrm>
            <a:off x="294640" y="195263"/>
            <a:ext cx="7321550" cy="811213"/>
          </a:xfrm>
        </p:spPr>
        <p:txBody>
          <a:bodyPr lIns="90000" tIns="46800" rIns="90000" bIns="46800" anchor="b">
            <a:noAutofit/>
          </a:bodyPr>
          <a:p>
            <a:pPr algn="l" fontAlgn="auto"/>
            <a:r>
              <a:rPr lang="en-US" altLang="zh-CN" sz="3200" strike="noStrike" noProof="1">
                <a:solidFill>
                  <a:srgbClr val="445755"/>
                </a:solidFill>
                <a:effectLst/>
              </a:rPr>
              <a:t>01.</a:t>
            </a:r>
            <a:r>
              <a:rPr lang="zh-CN" altLang="en-US" sz="3200" strike="noStrike" noProof="1">
                <a:solidFill>
                  <a:srgbClr val="445755"/>
                </a:solidFill>
                <a:effectLst/>
              </a:rPr>
              <a:t>贪心算法概念</a:t>
            </a:r>
            <a:endParaRPr lang="zh-CN" altLang="en-US" sz="3200" strike="noStrike" noProof="1">
              <a:solidFill>
                <a:srgbClr val="445755"/>
              </a:solidFill>
              <a:effectLst/>
            </a:endParaRPr>
          </a:p>
        </p:txBody>
      </p:sp>
    </p:spTree>
    <p:custDataLst>
      <p:tags r:id="rId3"/>
    </p:custDataLst>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标题 2"/>
          <p:cNvSpPr>
            <a:spLocks noGrp="1"/>
          </p:cNvSpPr>
          <p:nvPr>
            <p:ph type="title"/>
          </p:nvPr>
        </p:nvSpPr>
        <p:spPr>
          <a:xfrm>
            <a:off x="320040" y="356870"/>
            <a:ext cx="10515600" cy="5317490"/>
          </a:xfrm>
        </p:spPr>
        <p:txBody>
          <a:bodyPr/>
          <a:p>
            <a:pPr algn="l"/>
            <a:r>
              <a:rPr lang="zh-CN" altLang="en-US" sz="2000">
                <a:sym typeface="+mn-ea"/>
              </a:rPr>
              <a:t>1、贪心选择性质（怎么做）</a:t>
            </a:r>
            <a:br>
              <a:rPr lang="zh-CN" altLang="en-US" sz="2000">
                <a:sym typeface="+mn-ea"/>
              </a:rPr>
            </a:br>
            <a:br>
              <a:rPr lang="zh-CN" altLang="en-US" sz="2000"/>
            </a:br>
            <a:r>
              <a:rPr lang="zh-CN" altLang="en-US" sz="2000">
                <a:sym typeface="+mn-ea"/>
              </a:rPr>
              <a:t>所谓贪心选择性质是指所求问</a:t>
            </a:r>
            <a:r>
              <a:rPr lang="zh-CN" altLang="en-US" sz="2000">
                <a:solidFill>
                  <a:srgbClr val="3E5261"/>
                </a:solidFill>
                <a:sym typeface="+mn-ea"/>
              </a:rPr>
              <a:t>题的整体最优解可以通过一系列局部最优的选择，即贪心选择来达到。</a:t>
            </a:r>
            <a:r>
              <a:rPr lang="zh-CN" altLang="en-US" sz="2000">
                <a:solidFill>
                  <a:srgbClr val="FF0000"/>
                </a:solidFill>
                <a:sym typeface="+mn-ea"/>
              </a:rPr>
              <a:t>也就是每个局部最优解是整体问题最优解的一部分。</a:t>
            </a:r>
            <a:br>
              <a:rPr lang="zh-CN" altLang="en-US" sz="2000">
                <a:solidFill>
                  <a:srgbClr val="FF0000"/>
                </a:solidFill>
                <a:sym typeface="+mn-ea"/>
              </a:rPr>
            </a:br>
            <a:br>
              <a:rPr lang="zh-CN" altLang="en-US" sz="2000">
                <a:solidFill>
                  <a:srgbClr val="FF0000"/>
                </a:solidFill>
              </a:rPr>
            </a:br>
            <a:r>
              <a:rPr lang="zh-CN" altLang="en-US" sz="2000">
                <a:sym typeface="+mn-ea"/>
              </a:rPr>
              <a:t>要确定它是否具有贪心选择性质，必须证明每一步所作的贪心选择最终导致问题的整体最优解。</a:t>
            </a:r>
            <a:br>
              <a:rPr lang="zh-CN" altLang="en-US" sz="2000">
                <a:sym typeface="+mn-ea"/>
              </a:rPr>
            </a:br>
            <a:br>
              <a:rPr lang="zh-CN" altLang="en-US" sz="2000">
                <a:sym typeface="+mn-ea"/>
              </a:rPr>
            </a:br>
            <a:r>
              <a:rPr lang="zh-CN" altLang="en-US" sz="2000">
                <a:sym typeface="+mn-ea"/>
              </a:rPr>
              <a:t>对每一个分问题或步骤只计算一次。</a:t>
            </a:r>
            <a:br>
              <a:rPr lang="zh-CN" altLang="en-US" sz="2000"/>
            </a:br>
            <a:br>
              <a:rPr lang="zh-CN" altLang="en-US" sz="2000"/>
            </a:br>
            <a:br>
              <a:rPr lang="zh-CN" altLang="en-US" sz="2000"/>
            </a:br>
            <a:r>
              <a:rPr lang="zh-CN" altLang="en-US" sz="2000">
                <a:sym typeface="+mn-ea"/>
              </a:rPr>
              <a:t>2、最优子结构性质（使用贪心算法的必要条件</a:t>
            </a:r>
            <a:r>
              <a:rPr lang="zh-CN" altLang="en-US" sz="2000">
                <a:sym typeface="+mn-ea"/>
              </a:rPr>
              <a:t>）</a:t>
            </a:r>
            <a:br>
              <a:rPr lang="zh-CN" altLang="en-US" sz="2000">
                <a:sym typeface="+mn-ea"/>
              </a:rPr>
            </a:br>
            <a:br>
              <a:rPr lang="zh-CN" altLang="en-US" sz="2000">
                <a:sym typeface="+mn-ea"/>
              </a:rPr>
            </a:br>
            <a:r>
              <a:rPr lang="zh-CN" altLang="en-US" sz="2000"/>
              <a:t>当一个问题的最优解包含其子问题的最优解时，称此问题具有最优子结构性质。</a:t>
            </a:r>
            <a:br>
              <a:rPr lang="zh-CN" altLang="en-US" sz="2000"/>
            </a:br>
            <a:r>
              <a:rPr lang="zh-CN" altLang="en-US" sz="2000">
                <a:solidFill>
                  <a:srgbClr val="FF0000"/>
                </a:solidFill>
              </a:rPr>
              <a:t>（每一步贪心选择后会留下子问题，贪心选出的解与子问题的解拼凑出整体问题的解）</a:t>
            </a:r>
            <a:br>
              <a:rPr lang="zh-CN" altLang="en-US" sz="2000">
                <a:solidFill>
                  <a:srgbClr val="FF0000"/>
                </a:solidFill>
              </a:rPr>
            </a:br>
            <a:br>
              <a:rPr lang="zh-CN" altLang="en-US" sz="2000"/>
            </a:br>
            <a:endParaRPr lang="zh-CN" altLang="en-US" sz="2000"/>
          </a:p>
        </p:txBody>
      </p:sp>
      <p:sp>
        <p:nvSpPr>
          <p:cNvPr id="4" name="文本框 3"/>
          <p:cNvSpPr txBox="1"/>
          <p:nvPr/>
        </p:nvSpPr>
        <p:spPr>
          <a:xfrm>
            <a:off x="55880" y="78105"/>
            <a:ext cx="5234940" cy="829945"/>
          </a:xfrm>
          <a:prstGeom prst="rect">
            <a:avLst/>
          </a:prstGeom>
          <a:noFill/>
        </p:spPr>
        <p:txBody>
          <a:bodyPr wrap="square" rtlCol="0">
            <a:spAutoFit/>
          </a:bodyPr>
          <a:p>
            <a:r>
              <a:rPr lang="zh-CN" altLang="en-US" sz="2400" b="1">
                <a:sym typeface="+mn-ea"/>
              </a:rPr>
              <a:t>贪心算法基本要素</a:t>
            </a:r>
            <a:endParaRPr lang="zh-CN" altLang="en-US" sz="2400" b="1"/>
          </a:p>
          <a:p>
            <a:endParaRPr lang="zh-CN" altLang="en-US" sz="2400" b="1"/>
          </a:p>
        </p:txBody>
      </p:sp>
      <p:pic>
        <p:nvPicPr>
          <p:cNvPr id="5" name="图片 4"/>
          <p:cNvPicPr>
            <a:picLocks noChangeAspect="1"/>
          </p:cNvPicPr>
          <p:nvPr/>
        </p:nvPicPr>
        <p:blipFill>
          <a:blip r:embed="rId1"/>
          <a:stretch>
            <a:fillRect/>
          </a:stretch>
        </p:blipFill>
        <p:spPr>
          <a:xfrm>
            <a:off x="414020" y="4903470"/>
            <a:ext cx="4876800" cy="1729740"/>
          </a:xfrm>
          <a:prstGeom prst="rect">
            <a:avLst/>
          </a:prstGeom>
        </p:spPr>
      </p:pic>
      <p:sp>
        <p:nvSpPr>
          <p:cNvPr id="6" name="文本框 5"/>
          <p:cNvSpPr txBox="1"/>
          <p:nvPr/>
        </p:nvSpPr>
        <p:spPr>
          <a:xfrm>
            <a:off x="6044565" y="5001895"/>
            <a:ext cx="5866130" cy="1476375"/>
          </a:xfrm>
          <a:prstGeom prst="rect">
            <a:avLst/>
          </a:prstGeom>
          <a:noFill/>
        </p:spPr>
        <p:txBody>
          <a:bodyPr wrap="square" rtlCol="0">
            <a:spAutoFit/>
          </a:bodyPr>
          <a:p>
            <a:r>
              <a:rPr lang="zh-CN" altLang="en-US"/>
              <a:t>没有什么方法让你一眼看出是否用贪心，一般就是凭经验和感觉</a:t>
            </a:r>
            <a:endParaRPr lang="zh-CN" altLang="en-US"/>
          </a:p>
          <a:p>
            <a:r>
              <a:rPr lang="zh-CN" altLang="en-US"/>
              <a:t>但是当</a:t>
            </a:r>
            <a:r>
              <a:rPr lang="en-US" altLang="zh-CN"/>
              <a:t>pin'jin'yan'pin'gan'jue</a:t>
            </a:r>
            <a:r>
              <a:rPr lang="zh-CN" altLang="en-US"/>
              <a:t>你认为一个问题可以通过贪心算法求解，并且得到了自己的贪心算法后，往往可以考虑用数学归纳法和反证法验证。</a:t>
            </a:r>
            <a:endParaRPr lang="zh-CN" altLang="en-US"/>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框 4"/>
          <p:cNvSpPr txBox="1"/>
          <p:nvPr/>
        </p:nvSpPr>
        <p:spPr>
          <a:xfrm>
            <a:off x="368300" y="105410"/>
            <a:ext cx="8266430" cy="706755"/>
          </a:xfrm>
          <a:prstGeom prst="rect">
            <a:avLst/>
          </a:prstGeom>
          <a:noFill/>
        </p:spPr>
        <p:txBody>
          <a:bodyPr wrap="square" rtlCol="0">
            <a:spAutoFit/>
          </a:bodyPr>
          <a:p>
            <a:r>
              <a:rPr lang="en-US" altLang="zh-CN" sz="4000"/>
              <a:t>02</a:t>
            </a:r>
            <a:r>
              <a:rPr lang="zh-CN" altLang="en-US" sz="4000"/>
              <a:t>贪心算法解决问题的一般步骤</a:t>
            </a:r>
            <a:endParaRPr lang="zh-CN" altLang="en-US" sz="4000"/>
          </a:p>
        </p:txBody>
      </p:sp>
      <p:sp>
        <p:nvSpPr>
          <p:cNvPr id="6" name="文本框 5"/>
          <p:cNvSpPr txBox="1"/>
          <p:nvPr>
            <p:custDataLst>
              <p:tags r:id="rId1"/>
            </p:custDataLst>
          </p:nvPr>
        </p:nvSpPr>
        <p:spPr>
          <a:xfrm>
            <a:off x="368300" y="2599055"/>
            <a:ext cx="10875645" cy="1938020"/>
          </a:xfrm>
          <a:prstGeom prst="rect">
            <a:avLst/>
          </a:prstGeom>
          <a:noFill/>
        </p:spPr>
        <p:txBody>
          <a:bodyPr wrap="square" rtlCol="0">
            <a:spAutoFit/>
          </a:bodyPr>
          <a:p>
            <a:r>
              <a:rPr lang="zh-CN" altLang="en-US" sz="1600"/>
              <a:t>1.建立数学模型来描述问题。</a:t>
            </a:r>
            <a:endParaRPr lang="zh-CN" altLang="en-US" sz="1600"/>
          </a:p>
          <a:p>
            <a:endParaRPr lang="zh-CN" altLang="en-US" sz="1600"/>
          </a:p>
          <a:p>
            <a:r>
              <a:rPr lang="zh-CN" altLang="en-US" sz="1600"/>
              <a:t>2.把求解的问题分成若干个子问题。</a:t>
            </a:r>
            <a:endParaRPr lang="zh-CN" altLang="en-US" sz="1600"/>
          </a:p>
          <a:p>
            <a:endParaRPr lang="zh-CN" altLang="en-US" sz="1600"/>
          </a:p>
          <a:p>
            <a:r>
              <a:rPr lang="zh-CN" altLang="en-US" sz="1600"/>
              <a:t>3.对每一子问题求解，得到子问题的局部最优解。</a:t>
            </a:r>
            <a:endParaRPr lang="zh-CN" altLang="en-US" sz="1600"/>
          </a:p>
          <a:p>
            <a:endParaRPr lang="zh-CN" altLang="en-US" sz="1600"/>
          </a:p>
          <a:p>
            <a:r>
              <a:rPr lang="zh-CN" altLang="en-US" sz="1600"/>
              <a:t>4.把子问题的解局部最优解合成原来解问题的一个解</a:t>
            </a:r>
            <a:r>
              <a:rPr lang="zh-CN" altLang="en-US" sz="2400"/>
              <a:t>。</a:t>
            </a:r>
            <a:endParaRPr lang="zh-CN" altLang="en-US" sz="2400"/>
          </a:p>
        </p:txBody>
      </p:sp>
      <p:sp>
        <p:nvSpPr>
          <p:cNvPr id="7" name="文本框 6"/>
          <p:cNvSpPr txBox="1"/>
          <p:nvPr/>
        </p:nvSpPr>
        <p:spPr>
          <a:xfrm>
            <a:off x="384175" y="4709795"/>
            <a:ext cx="5389880" cy="2030095"/>
          </a:xfrm>
          <a:prstGeom prst="rect">
            <a:avLst/>
          </a:prstGeom>
          <a:noFill/>
        </p:spPr>
        <p:txBody>
          <a:bodyPr wrap="none" rtlCol="0">
            <a:spAutoFit/>
          </a:bodyPr>
          <a:p>
            <a:pPr algn="l"/>
            <a:r>
              <a:rPr lang="zh-CN" altLang="en-US" sz="1800">
                <a:sym typeface="+mn-ea"/>
              </a:rPr>
              <a:t>    从问题的某一初始解出发；</a:t>
            </a:r>
            <a:endParaRPr lang="zh-CN" altLang="en-US" sz="1800"/>
          </a:p>
          <a:p>
            <a:pPr algn="l"/>
            <a:r>
              <a:rPr lang="zh-CN" altLang="en-US" sz="1800">
                <a:sym typeface="+mn-ea"/>
              </a:rPr>
              <a:t>    while （能朝给定总目标前进一步）</a:t>
            </a:r>
            <a:endParaRPr lang="zh-CN" altLang="en-US" sz="1800"/>
          </a:p>
          <a:p>
            <a:pPr algn="l"/>
            <a:r>
              <a:rPr lang="zh-CN" altLang="en-US" sz="1800">
                <a:sym typeface="+mn-ea"/>
              </a:rPr>
              <a:t>    { </a:t>
            </a:r>
            <a:endParaRPr lang="zh-CN" altLang="en-US" sz="1800"/>
          </a:p>
          <a:p>
            <a:pPr algn="l"/>
            <a:r>
              <a:rPr lang="zh-CN" altLang="en-US" sz="1800">
                <a:sym typeface="+mn-ea"/>
              </a:rPr>
              <a:t>          利用可行的决策，求出可行解的一个解元素；</a:t>
            </a:r>
            <a:endParaRPr lang="zh-CN" altLang="en-US" sz="1800"/>
          </a:p>
          <a:p>
            <a:pPr algn="l"/>
            <a:r>
              <a:rPr lang="zh-CN" altLang="en-US" sz="1800">
                <a:sym typeface="+mn-ea"/>
              </a:rPr>
              <a:t>    }</a:t>
            </a:r>
            <a:endParaRPr lang="zh-CN" altLang="en-US" sz="1800"/>
          </a:p>
          <a:p>
            <a:pPr algn="l"/>
            <a:r>
              <a:rPr lang="zh-CN" altLang="en-US" sz="1800">
                <a:sym typeface="+mn-ea"/>
              </a:rPr>
              <a:t>    由所有解元素组合成问题的一个可行解；</a:t>
            </a:r>
            <a:endParaRPr lang="zh-CN" altLang="en-US" sz="1800"/>
          </a:p>
          <a:p>
            <a:endParaRPr lang="zh-CN" altLang="en-US" sz="1800"/>
          </a:p>
        </p:txBody>
      </p:sp>
      <p:sp>
        <p:nvSpPr>
          <p:cNvPr id="3" name="文本框 2"/>
          <p:cNvSpPr txBox="1"/>
          <p:nvPr/>
        </p:nvSpPr>
        <p:spPr>
          <a:xfrm>
            <a:off x="368300" y="1182370"/>
            <a:ext cx="10435590" cy="1198880"/>
          </a:xfrm>
          <a:prstGeom prst="rect">
            <a:avLst/>
          </a:prstGeom>
          <a:noFill/>
        </p:spPr>
        <p:txBody>
          <a:bodyPr wrap="square" rtlCol="0">
            <a:spAutoFit/>
          </a:bodyPr>
          <a:p>
            <a:r>
              <a:rPr lang="zh-CN" altLang="en-US"/>
              <a:t>贪心算法的基本思路是从问题的某一个</a:t>
            </a:r>
            <a:r>
              <a:rPr lang="zh-CN" altLang="en-US">
                <a:solidFill>
                  <a:srgbClr val="FF0000"/>
                </a:solidFill>
              </a:rPr>
              <a:t>初始解</a:t>
            </a:r>
            <a:r>
              <a:rPr lang="zh-CN" altLang="en-US"/>
              <a:t>出发一步一步地进行，根据</a:t>
            </a:r>
            <a:r>
              <a:rPr lang="zh-CN" altLang="en-US">
                <a:solidFill>
                  <a:srgbClr val="FF0000"/>
                </a:solidFill>
              </a:rPr>
              <a:t>贪心策略</a:t>
            </a:r>
            <a:r>
              <a:rPr lang="zh-CN" altLang="en-US"/>
              <a:t>，每一步都要确保能获得局部最优解。每一步只考虑一个数据，他的选取应该满足局部优化的条件。若下一个数据和部分最优解连在一起不再是可行解时，就不把该数据添加到部分解中，直到把所有数据枚举完，或者不能再添加算法停止  。</a:t>
            </a:r>
            <a:endParaRPr lang="zh-CN" altLang="en-US"/>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down)">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a:lstStyle/>
          <a:p>
            <a:r>
              <a:rPr lang="en-US" altLang="zh-CN"/>
              <a:t>PAT B1020</a:t>
            </a:r>
            <a:r>
              <a:rPr lang="zh-CN" altLang="en-US"/>
              <a:t>分月饼</a:t>
            </a:r>
            <a:endParaRPr lang="zh-CN" altLang="en-US"/>
          </a:p>
        </p:txBody>
      </p:sp>
      <p:sp>
        <p:nvSpPr>
          <p:cNvPr id="7" name="内容占位符 6"/>
          <p:cNvSpPr>
            <a:spLocks noGrp="1"/>
          </p:cNvSpPr>
          <p:nvPr>
            <p:ph idx="1"/>
            <p:custDataLst>
              <p:tags r:id="rId2"/>
            </p:custDataLst>
          </p:nvPr>
        </p:nvSpPr>
        <p:spPr>
          <a:xfrm>
            <a:off x="647700" y="1287145"/>
            <a:ext cx="10515600" cy="2222500"/>
          </a:xfrm>
        </p:spPr>
        <p:txBody>
          <a:bodyPr/>
          <a:lstStyle/>
          <a:p>
            <a:r>
              <a:rPr lang="zh-CN" altLang="en-US"/>
              <a:t>月饼是中国人在中秋佳节时吃的一种传统食品，不同地区有许多不同风味的月饼。现给定所有种类月饼的库存量、总售价、以及市场的最大需求量，请你计算可以获得的最大收益是多少。</a:t>
            </a:r>
            <a:endParaRPr lang="zh-CN" altLang="en-US"/>
          </a:p>
          <a:p>
            <a:r>
              <a:rPr lang="zh-CN" altLang="en-US"/>
              <a:t>注意：销售时允许取出一部分库存。样例给出的情形是这样的：假如我们有 3 种月饼，其库存量分别为 18、15、10 万吨，总售价分别为 75、72、45 亿元。如果市场的最大需求量只有 20 万吨，那么我们最大收益策略应该是卖出全部 15 万吨第 2 种月饼、以及 5 万吨第 3 种月饼，获得 72 + 45/2 = 94.5（亿元）。</a:t>
            </a:r>
            <a:endParaRPr lang="zh-CN" altLang="en-US"/>
          </a:p>
        </p:txBody>
      </p:sp>
      <p:sp>
        <p:nvSpPr>
          <p:cNvPr id="3" name="文本框 2"/>
          <p:cNvSpPr txBox="1"/>
          <p:nvPr/>
        </p:nvSpPr>
        <p:spPr>
          <a:xfrm>
            <a:off x="962660" y="3406775"/>
            <a:ext cx="8542020" cy="368300"/>
          </a:xfrm>
          <a:prstGeom prst="rect">
            <a:avLst/>
          </a:prstGeom>
          <a:noFill/>
        </p:spPr>
        <p:txBody>
          <a:bodyPr wrap="square" rtlCol="0">
            <a:spAutoFit/>
          </a:bodyPr>
          <a:p>
            <a:r>
              <a:rPr lang="zh-CN" altLang="en-US">
                <a:solidFill>
                  <a:srgbClr val="FF0000"/>
                </a:solidFill>
              </a:rPr>
              <a:t>策略（贪心选择）：当前状态下总是选择单价最高的月饼</a:t>
            </a:r>
            <a:endParaRPr lang="zh-CN" altLang="en-US">
              <a:solidFill>
                <a:srgbClr val="FF0000"/>
              </a:solidFill>
            </a:endParaRPr>
          </a:p>
        </p:txBody>
      </p:sp>
      <p:sp>
        <p:nvSpPr>
          <p:cNvPr id="4" name="文本框 3"/>
          <p:cNvSpPr txBox="1"/>
          <p:nvPr/>
        </p:nvSpPr>
        <p:spPr>
          <a:xfrm>
            <a:off x="421640" y="3775075"/>
            <a:ext cx="5598795" cy="2306955"/>
          </a:xfrm>
          <a:prstGeom prst="rect">
            <a:avLst/>
          </a:prstGeom>
          <a:noFill/>
        </p:spPr>
        <p:txBody>
          <a:bodyPr wrap="square" rtlCol="0">
            <a:spAutoFit/>
          </a:bodyPr>
          <a:p>
            <a:r>
              <a:rPr lang="zh-CN" altLang="en-US"/>
              <a:t>while(D&gt;0)</a:t>
            </a:r>
            <a:endParaRPr lang="zh-CN" altLang="en-US"/>
          </a:p>
          <a:p>
            <a:r>
              <a:rPr lang="zh-CN" altLang="en-US"/>
              <a:t>        {</a:t>
            </a:r>
            <a:endParaRPr lang="zh-CN" altLang="en-US"/>
          </a:p>
          <a:p>
            <a:r>
              <a:rPr lang="zh-CN" altLang="en-US"/>
              <a:t>            if(D - yueb[i].kucun&gt;=0)</a:t>
            </a:r>
            <a:endParaRPr lang="zh-CN" altLang="en-US"/>
          </a:p>
          <a:p>
            <a:r>
              <a:rPr lang="zh-CN" altLang="en-US"/>
              <a:t>            {</a:t>
            </a:r>
            <a:endParaRPr lang="zh-CN" altLang="en-US"/>
          </a:p>
          <a:p>
            <a:r>
              <a:rPr lang="zh-CN" altLang="en-US"/>
              <a:t>                sum += yueb[i].kucun * yueb[i].unit_price;</a:t>
            </a:r>
            <a:endParaRPr lang="zh-CN" altLang="en-US"/>
          </a:p>
          <a:p>
            <a:r>
              <a:rPr lang="zh-CN" altLang="en-US"/>
              <a:t>                D -= yueb[i].kucun;</a:t>
            </a:r>
            <a:endParaRPr lang="zh-CN" altLang="en-US"/>
          </a:p>
          <a:p>
            <a:r>
              <a:rPr lang="zh-CN" altLang="en-US"/>
              <a:t>            }</a:t>
            </a:r>
            <a:endParaRPr lang="zh-CN" altLang="en-US"/>
          </a:p>
          <a:p>
            <a:r>
              <a:rPr lang="zh-CN" altLang="en-US"/>
              <a:t>          </a:t>
            </a:r>
            <a:endParaRPr lang="zh-CN" altLang="en-US"/>
          </a:p>
        </p:txBody>
      </p:sp>
      <p:sp>
        <p:nvSpPr>
          <p:cNvPr id="5" name="文本框 4"/>
          <p:cNvSpPr txBox="1"/>
          <p:nvPr/>
        </p:nvSpPr>
        <p:spPr>
          <a:xfrm>
            <a:off x="6508115" y="3775075"/>
            <a:ext cx="5683885" cy="2306955"/>
          </a:xfrm>
          <a:prstGeom prst="rect">
            <a:avLst/>
          </a:prstGeom>
          <a:noFill/>
        </p:spPr>
        <p:txBody>
          <a:bodyPr wrap="square" rtlCol="0">
            <a:spAutoFit/>
          </a:bodyPr>
          <a:p>
            <a:r>
              <a:rPr lang="zh-CN" altLang="en-US">
                <a:sym typeface="+mn-ea"/>
              </a:rPr>
              <a:t>  else</a:t>
            </a:r>
            <a:endParaRPr lang="zh-CN" altLang="en-US"/>
          </a:p>
          <a:p>
            <a:r>
              <a:rPr lang="zh-CN" altLang="en-US">
                <a:sym typeface="+mn-ea"/>
              </a:rPr>
              <a:t>   {</a:t>
            </a:r>
            <a:endParaRPr lang="zh-CN" altLang="en-US"/>
          </a:p>
          <a:p>
            <a:r>
              <a:rPr lang="zh-CN" altLang="en-US">
                <a:sym typeface="+mn-ea"/>
              </a:rPr>
              <a:t>         sum += D * yueb[i].unit_price;</a:t>
            </a:r>
            <a:endParaRPr lang="zh-CN" altLang="en-US"/>
          </a:p>
          <a:p>
            <a:r>
              <a:rPr lang="zh-CN" altLang="en-US">
                <a:sym typeface="+mn-ea"/>
              </a:rPr>
              <a:t>         D = 0;</a:t>
            </a:r>
            <a:endParaRPr lang="zh-CN" altLang="en-US"/>
          </a:p>
          <a:p>
            <a:r>
              <a:rPr lang="zh-CN" altLang="en-US">
                <a:sym typeface="+mn-ea"/>
              </a:rPr>
              <a:t>    }</a:t>
            </a:r>
            <a:endParaRPr lang="zh-CN" altLang="en-US"/>
          </a:p>
          <a:p>
            <a:r>
              <a:rPr lang="zh-CN" altLang="en-US">
                <a:sym typeface="+mn-ea"/>
              </a:rPr>
              <a:t>    i++;</a:t>
            </a:r>
            <a:endParaRPr lang="zh-CN" altLang="en-US">
              <a:sym typeface="+mn-ea"/>
            </a:endParaRPr>
          </a:p>
          <a:p>
            <a:r>
              <a:rPr lang="zh-CN" altLang="en-US">
                <a:sym typeface="+mn-ea"/>
              </a:rPr>
              <a:t>}</a:t>
            </a:r>
            <a:endParaRPr lang="zh-CN" altLang="en-US"/>
          </a:p>
          <a:p>
            <a:endParaRPr lang="zh-CN" altLang="en-US"/>
          </a:p>
        </p:txBody>
      </p:sp>
    </p:spTree>
    <p:custDataLst>
      <p:tags r:id="rId3"/>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strips(downLeft)">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12" fill="hold" grpId="0"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strips(downLeft)">
                                      <p:cBhvr>
                                        <p:cTn id="12" dur="5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P spid="3" grpId="0"/>
      <p:bldP spid="4" grpId="0"/>
      <p:bldP spid="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custDataLst>
              <p:tags r:id="rId1"/>
            </p:custDataLst>
          </p:nvPr>
        </p:nvSpPr>
        <p:spPr>
          <a:xfrm>
            <a:off x="93345" y="68752"/>
            <a:ext cx="7321550" cy="811357"/>
          </a:xfrm>
        </p:spPr>
        <p:txBody>
          <a:bodyPr/>
          <a:lstStyle/>
          <a:p>
            <a:r>
              <a:rPr lang="en-US" altLang="zh-CN" sz="2400"/>
              <a:t>PAT B1023</a:t>
            </a:r>
            <a:r>
              <a:rPr lang="zh-CN" altLang="en-US" sz="2400"/>
              <a:t>组个最小数</a:t>
            </a:r>
            <a:endParaRPr lang="zh-CN" altLang="en-US" sz="2400"/>
          </a:p>
        </p:txBody>
      </p:sp>
      <p:sp>
        <p:nvSpPr>
          <p:cNvPr id="6" name="文本框 5"/>
          <p:cNvSpPr txBox="1"/>
          <p:nvPr/>
        </p:nvSpPr>
        <p:spPr>
          <a:xfrm>
            <a:off x="675640" y="907415"/>
            <a:ext cx="10147935" cy="1014730"/>
          </a:xfrm>
          <a:prstGeom prst="rect">
            <a:avLst/>
          </a:prstGeom>
          <a:noFill/>
        </p:spPr>
        <p:txBody>
          <a:bodyPr wrap="square" rtlCol="0">
            <a:spAutoFit/>
          </a:bodyPr>
          <a:p>
            <a:r>
              <a:rPr lang="zh-CN" altLang="en-US" sz="2000"/>
              <a:t>给定数字 0-9 各若干个。你可以以任意顺序排列这些数字，但必须全部使用。目标是使得最后得到的数尽可能小（注意 0 不能做首位）。例如：给定两个 0，两个 1，三个 5，一个 8，我们得到的最小的数就是 10015558。</a:t>
            </a:r>
            <a:endParaRPr lang="zh-CN" altLang="en-US" sz="2000"/>
          </a:p>
        </p:txBody>
      </p:sp>
      <p:sp>
        <p:nvSpPr>
          <p:cNvPr id="7" name="文本框 6"/>
          <p:cNvSpPr txBox="1"/>
          <p:nvPr/>
        </p:nvSpPr>
        <p:spPr>
          <a:xfrm>
            <a:off x="675640" y="2010410"/>
            <a:ext cx="9473565" cy="706755"/>
          </a:xfrm>
          <a:prstGeom prst="rect">
            <a:avLst/>
          </a:prstGeom>
          <a:noFill/>
        </p:spPr>
        <p:txBody>
          <a:bodyPr wrap="square" rtlCol="0">
            <a:spAutoFit/>
          </a:bodyPr>
          <a:p>
            <a:r>
              <a:rPr lang="zh-CN" altLang="en-US" sz="2000">
                <a:solidFill>
                  <a:srgbClr val="FF0000"/>
                </a:solidFill>
              </a:rPr>
              <a:t>策略：最高位是不为零的最小数，其余数字从高位到低位按从小到大排序</a:t>
            </a:r>
            <a:endParaRPr lang="zh-CN" altLang="en-US" sz="2000">
              <a:solidFill>
                <a:srgbClr val="FF0000"/>
              </a:solidFill>
            </a:endParaRPr>
          </a:p>
          <a:p>
            <a:r>
              <a:rPr lang="zh-CN" altLang="en-US" sz="2000">
                <a:solidFill>
                  <a:srgbClr val="FF0000"/>
                </a:solidFill>
                <a:sym typeface="+mn-ea"/>
              </a:rPr>
              <a:t>代码实现：用容量为</a:t>
            </a:r>
            <a:r>
              <a:rPr lang="en-US" altLang="zh-CN" sz="2000">
                <a:solidFill>
                  <a:srgbClr val="FF0000"/>
                </a:solidFill>
                <a:sym typeface="+mn-ea"/>
              </a:rPr>
              <a:t>10</a:t>
            </a:r>
            <a:r>
              <a:rPr lang="zh-CN" altLang="en-US" sz="2000">
                <a:solidFill>
                  <a:srgbClr val="FF0000"/>
                </a:solidFill>
                <a:sym typeface="+mn-ea"/>
              </a:rPr>
              <a:t>的数组储存</a:t>
            </a:r>
            <a:r>
              <a:rPr lang="en-US" altLang="zh-CN" sz="2000">
                <a:solidFill>
                  <a:srgbClr val="FF0000"/>
                </a:solidFill>
                <a:sym typeface="+mn-ea"/>
              </a:rPr>
              <a:t>0~9</a:t>
            </a:r>
            <a:r>
              <a:rPr lang="zh-CN" altLang="en-US" sz="2000">
                <a:solidFill>
                  <a:srgbClr val="FF0000"/>
                </a:solidFill>
                <a:sym typeface="+mn-ea"/>
              </a:rPr>
              <a:t>每个数出现的次数。</a:t>
            </a:r>
            <a:endParaRPr lang="zh-CN" altLang="en-US" sz="2000">
              <a:solidFill>
                <a:srgbClr val="FF0000"/>
              </a:solidFill>
              <a:sym typeface="+mn-ea"/>
            </a:endParaRPr>
          </a:p>
        </p:txBody>
      </p:sp>
      <p:sp>
        <p:nvSpPr>
          <p:cNvPr id="11" name="文本框 10"/>
          <p:cNvSpPr txBox="1"/>
          <p:nvPr>
            <p:custDataLst>
              <p:tags r:id="rId2"/>
            </p:custDataLst>
          </p:nvPr>
        </p:nvSpPr>
        <p:spPr>
          <a:xfrm>
            <a:off x="675640" y="2874010"/>
            <a:ext cx="9282430" cy="3415030"/>
          </a:xfrm>
          <a:prstGeom prst="rect">
            <a:avLst/>
          </a:prstGeom>
          <a:noFill/>
        </p:spPr>
        <p:txBody>
          <a:bodyPr wrap="square" rtlCol="0">
            <a:spAutoFit/>
          </a:bodyPr>
          <a:p>
            <a:r>
              <a:rPr lang="en-US" altLang="zh-CN"/>
              <a:t>for(int i=1;i&lt;10;++i){</a:t>
            </a:r>
            <a:endParaRPr lang="en-US" altLang="zh-CN"/>
          </a:p>
          <a:p>
            <a:r>
              <a:rPr lang="en-US" altLang="zh-CN"/>
              <a:t>     if(count[i]&gt;0){</a:t>
            </a:r>
            <a:endParaRPr lang="en-US" altLang="zh-CN"/>
          </a:p>
          <a:p>
            <a:r>
              <a:rPr lang="en-US" altLang="zh-CN"/>
              <a:t>             cout&lt;&lt;i;</a:t>
            </a:r>
            <a:endParaRPr lang="en-US" altLang="zh-CN"/>
          </a:p>
          <a:p>
            <a:r>
              <a:rPr lang="en-US" altLang="zh-CN"/>
              <a:t>             count[i]--;</a:t>
            </a:r>
            <a:endParaRPr lang="en-US" altLang="zh-CN"/>
          </a:p>
          <a:p>
            <a:r>
              <a:rPr lang="en-US" altLang="zh-CN"/>
              <a:t>             break;</a:t>
            </a:r>
            <a:endParaRPr lang="en-US" altLang="zh-CN"/>
          </a:p>
          <a:p>
            <a:r>
              <a:rPr lang="en-US" altLang="zh-CN"/>
              <a:t>     }</a:t>
            </a:r>
            <a:endParaRPr lang="en-US" altLang="zh-CN"/>
          </a:p>
          <a:p>
            <a:r>
              <a:rPr lang="en-US" altLang="zh-CN"/>
              <a:t>}</a:t>
            </a:r>
            <a:endParaRPr lang="en-US" altLang="zh-CN"/>
          </a:p>
          <a:p>
            <a:r>
              <a:rPr lang="en-US" altLang="zh-CN">
                <a:sym typeface="+mn-ea"/>
              </a:rPr>
              <a:t>for(int i=0;i&lt;10;++i){</a:t>
            </a:r>
            <a:endParaRPr lang="en-US" altLang="zh-CN"/>
          </a:p>
          <a:p>
            <a:r>
              <a:rPr lang="en-US" altLang="zh-CN">
                <a:sym typeface="+mn-ea"/>
              </a:rPr>
              <a:t>     for(int j=0;j&lt;count[i];++j)</a:t>
            </a:r>
            <a:endParaRPr lang="en-US" altLang="zh-CN"/>
          </a:p>
          <a:p>
            <a:r>
              <a:rPr lang="en-US" altLang="zh-CN">
                <a:sym typeface="+mn-ea"/>
              </a:rPr>
              <a:t>            cout&lt;&lt;i;</a:t>
            </a:r>
            <a:endParaRPr lang="en-US" altLang="zh-CN"/>
          </a:p>
          <a:p>
            <a:r>
              <a:rPr lang="en-US" altLang="zh-CN">
                <a:sym typeface="+mn-ea"/>
              </a:rPr>
              <a:t>}</a:t>
            </a:r>
            <a:endParaRPr lang="en-US" altLang="zh-CN"/>
          </a:p>
          <a:p>
            <a:r>
              <a:rPr lang="en-US" altLang="zh-CN"/>
              <a:t>     </a:t>
            </a:r>
            <a:endParaRPr lang="en-US" altLang="zh-CN"/>
          </a:p>
        </p:txBody>
      </p:sp>
    </p:spTree>
    <p:custDataLst>
      <p:tags r:id="rId3"/>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12"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strips(downLeft)">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wipe(down)">
                                      <p:cBhvr>
                                        <p:cTn id="1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custDataLst>
              <p:tags r:id="rId1"/>
            </p:custDataLst>
          </p:nvPr>
        </p:nvSpPr>
        <p:spPr>
          <a:xfrm>
            <a:off x="291465" y="-19685"/>
            <a:ext cx="11609070" cy="566420"/>
          </a:xfrm>
        </p:spPr>
        <p:txBody>
          <a:bodyPr>
            <a:normAutofit fontScale="90000"/>
          </a:bodyPr>
          <a:lstStyle/>
          <a:p>
            <a:r>
              <a:rPr lang="zh-CN" altLang="en-US" sz="2665"/>
              <a:t>区间贪心是简单贪心的一种较复杂情况，包括互不相交，区间覆盖，区间选点。</a:t>
            </a:r>
            <a:endParaRPr lang="zh-CN" altLang="en-US" sz="2665"/>
          </a:p>
        </p:txBody>
      </p:sp>
      <p:sp>
        <p:nvSpPr>
          <p:cNvPr id="6" name="文本框 5"/>
          <p:cNvSpPr txBox="1"/>
          <p:nvPr/>
        </p:nvSpPr>
        <p:spPr>
          <a:xfrm>
            <a:off x="399415" y="520700"/>
            <a:ext cx="11737340" cy="1753235"/>
          </a:xfrm>
          <a:prstGeom prst="rect">
            <a:avLst/>
          </a:prstGeom>
          <a:noFill/>
        </p:spPr>
        <p:txBody>
          <a:bodyPr wrap="square" rtlCol="0">
            <a:spAutoFit/>
          </a:bodyPr>
          <a:p>
            <a:r>
              <a:rPr lang="zh-CN" altLang="en-US"/>
              <a:t>区间不相交问题：</a:t>
            </a:r>
            <a:r>
              <a:rPr lang="zh-CN" altLang="en-US">
                <a:sym typeface="+mn-ea"/>
              </a:rPr>
              <a:t>在数轴上某一段取尽可能多的区间，这些区间互不相交</a:t>
            </a:r>
            <a:endParaRPr lang="zh-CN" altLang="en-US"/>
          </a:p>
          <a:p>
            <a:endParaRPr lang="zh-CN" altLang="en-US"/>
          </a:p>
          <a:p>
            <a:r>
              <a:rPr lang="zh-CN" altLang="en-US"/>
              <a:t>有n个需要在同一天使用同一个教室的活动a1,a2,…,an，教室同一时刻只能由一个活动使用。每个活动ai都有一个开始时间si和结束时间fi 。一旦被选择后，活动ai就占据半开时间区间[si,fi)。如果[si,fi]和[sj,fj]互不重叠，ai和aj两个活动就可以被安排在这一天。</a:t>
            </a:r>
            <a:endParaRPr lang="zh-CN" altLang="en-US"/>
          </a:p>
          <a:p>
            <a:r>
              <a:rPr lang="zh-CN" altLang="en-US"/>
              <a:t>该问题就是要安排这些活动使得尽量多的活动能不冲突的举行。</a:t>
            </a:r>
            <a:endParaRPr lang="zh-CN" altLang="en-US"/>
          </a:p>
        </p:txBody>
      </p:sp>
      <p:sp>
        <p:nvSpPr>
          <p:cNvPr id="8" name="文本框 7"/>
          <p:cNvSpPr txBox="1"/>
          <p:nvPr/>
        </p:nvSpPr>
        <p:spPr>
          <a:xfrm>
            <a:off x="399415" y="2302510"/>
            <a:ext cx="11791950" cy="645160"/>
          </a:xfrm>
          <a:prstGeom prst="rect">
            <a:avLst/>
          </a:prstGeom>
          <a:noFill/>
        </p:spPr>
        <p:txBody>
          <a:bodyPr wrap="square" rtlCol="0">
            <a:spAutoFit/>
          </a:bodyPr>
          <a:p>
            <a:r>
              <a:rPr lang="zh-CN" altLang="en-US"/>
              <a:t>策略：每次从未举办的活动中选取活动结束时间最早的活动（占用最少的时间</a:t>
            </a:r>
            <a:r>
              <a:rPr lang="zh-CN" altLang="en-US"/>
              <a:t>）来举办，以便留出更多时间去容纳更多区间</a:t>
            </a:r>
            <a:endParaRPr lang="en-US" altLang="zh-CN"/>
          </a:p>
        </p:txBody>
      </p:sp>
      <p:pic>
        <p:nvPicPr>
          <p:cNvPr id="18" name="图片 17" descr="360截图17571113181127"/>
          <p:cNvPicPr>
            <a:picLocks noChangeAspect="1"/>
          </p:cNvPicPr>
          <p:nvPr/>
        </p:nvPicPr>
        <p:blipFill>
          <a:blip r:embed="rId2"/>
          <a:stretch>
            <a:fillRect/>
          </a:stretch>
        </p:blipFill>
        <p:spPr>
          <a:xfrm>
            <a:off x="500380" y="4320540"/>
            <a:ext cx="10920730" cy="2649855"/>
          </a:xfrm>
          <a:prstGeom prst="rect">
            <a:avLst/>
          </a:prstGeom>
        </p:spPr>
      </p:pic>
      <p:sp>
        <p:nvSpPr>
          <p:cNvPr id="2" name="文本框 1"/>
          <p:cNvSpPr txBox="1"/>
          <p:nvPr/>
        </p:nvSpPr>
        <p:spPr>
          <a:xfrm>
            <a:off x="427990" y="2981960"/>
            <a:ext cx="11688445" cy="1198880"/>
          </a:xfrm>
          <a:prstGeom prst="rect">
            <a:avLst/>
          </a:prstGeom>
          <a:noFill/>
        </p:spPr>
        <p:txBody>
          <a:bodyPr wrap="square" rtlCol="0">
            <a:spAutoFit/>
          </a:bodyPr>
          <a:p>
            <a:r>
              <a:rPr lang="zh-CN" altLang="en-US"/>
              <a:t>贪心选择性：每次贪心地选择结束时间最早的活动，选出来的活动一定是原问题最优解的活动集合之一；</a:t>
            </a:r>
            <a:endParaRPr lang="zh-CN" altLang="en-US"/>
          </a:p>
          <a:p>
            <a:endParaRPr lang="zh-CN" altLang="en-US"/>
          </a:p>
          <a:p>
            <a:r>
              <a:rPr lang="zh-CN" altLang="en-US"/>
              <a:t>最优子结构：每次贪心选出一个活动后，只剩下一个具有优化子结构的子问题，且这个子问题的最优解 加上 贪心选出来的那个活动 就是原问题的最优解活动集合。</a:t>
            </a:r>
            <a:endParaRPr lang="zh-CN" altLang="en-US"/>
          </a:p>
        </p:txBody>
      </p:sp>
    </p:spTree>
    <p:custDataLst>
      <p:tags r:id="rId3"/>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strips(downLeft)">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linds(horizontal)">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wipe(down)">
                                      <p:cBhvr>
                                        <p:cTn id="17" dur="500"/>
                                        <p:tgtEl>
                                          <p:spTgt spid="1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wipe(down)">
                                      <p:cBhvr>
                                        <p:cTn id="2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395605" y="43815"/>
            <a:ext cx="10062210" cy="4246245"/>
          </a:xfrm>
          <a:prstGeom prst="rect">
            <a:avLst/>
          </a:prstGeom>
          <a:noFill/>
        </p:spPr>
        <p:txBody>
          <a:bodyPr wrap="square" rtlCol="0">
            <a:spAutoFit/>
          </a:bodyPr>
          <a:p>
            <a:r>
              <a:rPr lang="zh-CN" altLang="en-US"/>
              <a:t>区间排序（按终点从小到大排序）结束后：</a:t>
            </a:r>
            <a:endParaRPr lang="en-US" altLang="zh-CN"/>
          </a:p>
          <a:p>
            <a:r>
              <a:rPr lang="en-US" altLang="zh-CN"/>
              <a:t>	</a:t>
            </a:r>
            <a:r>
              <a:rPr lang="zh-CN" altLang="en-US"/>
              <a:t>temp=arry[0][1];</a:t>
            </a:r>
            <a:r>
              <a:rPr lang="en-US" altLang="zh-CN"/>
              <a:t>//</a:t>
            </a:r>
            <a:r>
              <a:rPr lang="zh-CN" altLang="en-US"/>
              <a:t>当前所到达的位置	</a:t>
            </a:r>
            <a:endParaRPr lang="zh-CN" altLang="en-US"/>
          </a:p>
          <a:p>
            <a:r>
              <a:rPr lang="en-US" altLang="zh-CN"/>
              <a:t>	</a:t>
            </a:r>
            <a:r>
              <a:rPr lang="zh-CN" altLang="en-US"/>
              <a:t>sum=1;</a:t>
            </a:r>
            <a:endParaRPr lang="zh-CN" altLang="en-US"/>
          </a:p>
          <a:p>
            <a:r>
              <a:rPr lang="zh-CN" altLang="en-US"/>
              <a:t>	for(i=1;i&lt;n;i++)</a:t>
            </a:r>
            <a:endParaRPr lang="zh-CN" altLang="en-US"/>
          </a:p>
          <a:p>
            <a:r>
              <a:rPr lang="en-US" altLang="zh-CN"/>
              <a:t>	</a:t>
            </a:r>
            <a:r>
              <a:rPr lang="zh-CN" altLang="en-US"/>
              <a:t>{</a:t>
            </a:r>
            <a:endParaRPr lang="zh-CN" altLang="en-US"/>
          </a:p>
          <a:p>
            <a:r>
              <a:rPr lang="zh-CN" altLang="en-US"/>
              <a:t>		if(temp&lt;=arry[i][0])    </a:t>
            </a:r>
            <a:r>
              <a:rPr lang="en-US" altLang="zh-CN"/>
              <a:t>//</a:t>
            </a:r>
            <a:r>
              <a:rPr lang="zh-CN" altLang="en-US"/>
              <a:t>第</a:t>
            </a:r>
            <a:r>
              <a:rPr lang="en-US" altLang="zh-CN"/>
              <a:t>i</a:t>
            </a:r>
            <a:r>
              <a:rPr lang="zh-CN" altLang="en-US"/>
              <a:t>区间不与上个选择区间重叠，并且因为排序方式，</a:t>
            </a:r>
            <a:endParaRPr lang="zh-CN" altLang="en-US"/>
          </a:p>
          <a:p>
            <a:r>
              <a:rPr lang="en-US" altLang="zh-CN"/>
              <a:t>					</a:t>
            </a:r>
            <a:r>
              <a:rPr lang="zh-CN" altLang="en-US"/>
              <a:t>此区间即为最优解</a:t>
            </a:r>
            <a:endParaRPr lang="zh-CN" altLang="en-US"/>
          </a:p>
          <a:p>
            <a:r>
              <a:rPr lang="en-US" altLang="zh-CN"/>
              <a:t>		</a:t>
            </a:r>
            <a:r>
              <a:rPr lang="zh-CN" altLang="en-US"/>
              <a:t>{</a:t>
            </a:r>
            <a:endParaRPr lang="zh-CN" altLang="en-US"/>
          </a:p>
          <a:p>
            <a:r>
              <a:rPr lang="zh-CN" altLang="en-US"/>
              <a:t>			sum++;</a:t>
            </a:r>
            <a:endParaRPr lang="zh-CN" altLang="en-US"/>
          </a:p>
          <a:p>
            <a:r>
              <a:rPr lang="zh-CN" altLang="en-US"/>
              <a:t>			temp=arry[i][1];</a:t>
            </a:r>
            <a:r>
              <a:rPr lang="en-US" altLang="zh-CN"/>
              <a:t>//</a:t>
            </a:r>
            <a:r>
              <a:rPr lang="zh-CN" altLang="en-US"/>
              <a:t>更新</a:t>
            </a:r>
            <a:r>
              <a:rPr lang="zh-CN" altLang="en-US">
                <a:sym typeface="+mn-ea"/>
              </a:rPr>
              <a:t>当前所到达的位置</a:t>
            </a:r>
            <a:r>
              <a:rPr lang="zh-CN" altLang="en-US"/>
              <a:t>	</a:t>
            </a:r>
            <a:r>
              <a:rPr lang="en-US" altLang="zh-CN"/>
              <a:t>					</a:t>
            </a:r>
            <a:r>
              <a:rPr lang="zh-CN" altLang="en-US"/>
              <a:t>cout&lt;&lt;"["&lt;&lt;arry[i][0]&lt;&lt;","&lt;&lt;arry[i][1]&lt;&lt;")"&lt;&lt;endl;</a:t>
            </a:r>
            <a:endParaRPr lang="zh-CN" altLang="en-US"/>
          </a:p>
          <a:p>
            <a:r>
              <a:rPr lang="zh-CN" altLang="en-US"/>
              <a:t>		}</a:t>
            </a:r>
            <a:endParaRPr lang="zh-CN" altLang="en-US"/>
          </a:p>
          <a:p>
            <a:r>
              <a:rPr lang="zh-CN" altLang="en-US"/>
              <a:t>	}</a:t>
            </a:r>
            <a:endParaRPr lang="zh-CN" altLang="en-US"/>
          </a:p>
          <a:p>
            <a:r>
              <a:rPr lang="zh-CN" altLang="en-US"/>
              <a:t>	cout&lt;&lt;sum;</a:t>
            </a:r>
            <a:endParaRPr lang="zh-CN" altLang="en-US"/>
          </a:p>
          <a:p>
            <a:endParaRPr lang="zh-CN" altLang="en-US"/>
          </a:p>
        </p:txBody>
      </p:sp>
      <p:pic>
        <p:nvPicPr>
          <p:cNvPr id="4" name="图片 3" descr="新建位图图像"/>
          <p:cNvPicPr>
            <a:picLocks noChangeAspect="1"/>
          </p:cNvPicPr>
          <p:nvPr/>
        </p:nvPicPr>
        <p:blipFill>
          <a:blip r:embed="rId1"/>
          <a:srcRect r="39628" b="62475"/>
          <a:stretch>
            <a:fillRect/>
          </a:stretch>
        </p:blipFill>
        <p:spPr>
          <a:xfrm>
            <a:off x="574675" y="4032250"/>
            <a:ext cx="9647555" cy="2740660"/>
          </a:xfrm>
          <a:prstGeom prst="rect">
            <a:avLst/>
          </a:prstGeom>
        </p:spPr>
      </p:pic>
    </p:spTree>
    <p:custDataLst>
      <p:tags r:id="rId2"/>
    </p:custData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47700" y="258445"/>
            <a:ext cx="10515600" cy="502285"/>
          </a:xfrm>
        </p:spPr>
        <p:txBody>
          <a:bodyPr/>
          <a:lstStyle/>
          <a:p>
            <a:r>
              <a:rPr lang="zh-CN" altLang="en-US" sz="2000" b="0"/>
              <a:t>区间覆盖：</a:t>
            </a:r>
            <a:endParaRPr lang="zh-CN" altLang="en-US" sz="2000" b="0"/>
          </a:p>
        </p:txBody>
      </p:sp>
      <p:sp>
        <p:nvSpPr>
          <p:cNvPr id="7" name="内容占位符 6"/>
          <p:cNvSpPr>
            <a:spLocks noGrp="1"/>
          </p:cNvSpPr>
          <p:nvPr>
            <p:ph idx="1"/>
            <p:custDataLst>
              <p:tags r:id="rId2"/>
            </p:custDataLst>
          </p:nvPr>
        </p:nvSpPr>
        <p:spPr>
          <a:xfrm>
            <a:off x="647700" y="758825"/>
            <a:ext cx="10515600" cy="1012190"/>
          </a:xfrm>
        </p:spPr>
        <p:txBody>
          <a:bodyPr/>
          <a:lstStyle/>
          <a:p>
            <a:r>
              <a:rPr lang="zh-CN" altLang="en-US"/>
              <a:t>问题：给定一个长度为m的区间，再给出n条线段的起点和终点（注意这里是闭区间），</a:t>
            </a:r>
            <a:endParaRPr lang="zh-CN" altLang="en-US"/>
          </a:p>
          <a:p>
            <a:pPr marL="0" indent="0">
              <a:buNone/>
            </a:pPr>
            <a:r>
              <a:rPr lang="zh-CN" altLang="en-US"/>
              <a:t>    求最少使用多少条线段可以将整个区间完全覆盖，保证数据一定成立</a:t>
            </a:r>
            <a:endParaRPr lang="zh-CN" altLang="en-US"/>
          </a:p>
        </p:txBody>
      </p:sp>
      <p:sp>
        <p:nvSpPr>
          <p:cNvPr id="3" name="文本框 2"/>
          <p:cNvSpPr txBox="1"/>
          <p:nvPr/>
        </p:nvSpPr>
        <p:spPr>
          <a:xfrm>
            <a:off x="727710" y="1795780"/>
            <a:ext cx="9430385" cy="645160"/>
          </a:xfrm>
          <a:prstGeom prst="rect">
            <a:avLst/>
          </a:prstGeom>
          <a:noFill/>
        </p:spPr>
        <p:txBody>
          <a:bodyPr wrap="square" rtlCol="0">
            <a:spAutoFit/>
          </a:bodyPr>
          <a:p>
            <a:r>
              <a:rPr lang="en-US" altLang="zh-CN"/>
              <a:t>   </a:t>
            </a:r>
            <a:r>
              <a:rPr lang="zh-CN" altLang="en-US"/>
              <a:t>策略：</a:t>
            </a:r>
            <a:r>
              <a:rPr lang="en-US" altLang="zh-CN"/>
              <a:t>	</a:t>
            </a:r>
            <a:r>
              <a:rPr lang="zh-CN" altLang="en-US"/>
              <a:t>需要最少的线段进行覆盖，那么选取的线段必然要使</a:t>
            </a:r>
            <a:r>
              <a:rPr lang="zh-CN" altLang="en-US">
                <a:sym typeface="+mn-ea"/>
              </a:rPr>
              <a:t>与上一段接壤，同时使</a:t>
            </a:r>
            <a:r>
              <a:rPr lang="zh-CN" altLang="en-US"/>
              <a:t>剩余空   </a:t>
            </a:r>
            <a:r>
              <a:rPr lang="en-US" altLang="zh-CN"/>
              <a:t>	</a:t>
            </a:r>
            <a:r>
              <a:rPr lang="zh-CN" altLang="en-US"/>
              <a:t>间尽可能少</a:t>
            </a:r>
            <a:endParaRPr lang="zh-CN" altLang="en-US"/>
          </a:p>
        </p:txBody>
      </p:sp>
      <p:graphicFrame>
        <p:nvGraphicFramePr>
          <p:cNvPr id="4" name="对象 3"/>
          <p:cNvGraphicFramePr/>
          <p:nvPr>
            <p:custDataLst>
              <p:tags r:id="rId3"/>
            </p:custDataLst>
          </p:nvPr>
        </p:nvGraphicFramePr>
        <p:xfrm>
          <a:off x="594360" y="2578735"/>
          <a:ext cx="11002645" cy="3498215"/>
        </p:xfrm>
        <a:graphic>
          <a:graphicData uri="http://schemas.openxmlformats.org/presentationml/2006/ole">
            <mc:AlternateContent xmlns:mc="http://schemas.openxmlformats.org/markup-compatibility/2006">
              <mc:Choice xmlns:v="urn:schemas-microsoft-com:vml" Requires="v">
                <p:oleObj spid="_x0000_s5" name="" r:id="rId4" imgW="9197340" imgH="2468880" progId="Paint.Picture">
                  <p:embed/>
                </p:oleObj>
              </mc:Choice>
              <mc:Fallback>
                <p:oleObj name="" r:id="rId4" imgW="9197340" imgH="2468880" progId="Paint.Picture">
                  <p:embed/>
                  <p:pic>
                    <p:nvPicPr>
                      <p:cNvPr id="0" name="图片 4"/>
                      <p:cNvPicPr/>
                      <p:nvPr/>
                    </p:nvPicPr>
                    <p:blipFill>
                      <a:blip r:embed="rId5"/>
                      <a:stretch>
                        <a:fillRect/>
                      </a:stretch>
                    </p:blipFill>
                    <p:spPr>
                      <a:xfrm>
                        <a:off x="594360" y="2578735"/>
                        <a:ext cx="11002645" cy="3498215"/>
                      </a:xfrm>
                      <a:prstGeom prst="rect">
                        <a:avLst/>
                      </a:prstGeom>
                    </p:spPr>
                  </p:pic>
                </p:oleObj>
              </mc:Fallback>
            </mc:AlternateContent>
          </a:graphicData>
        </a:graphic>
      </p:graphicFrame>
    </p:spTree>
    <p:custDataLst>
      <p:tags r:id="rId6"/>
    </p:custDataLst>
  </p:cSld>
  <p:clrMapOvr>
    <a:masterClrMapping/>
  </p:clrMapOvr>
</p:sld>
</file>

<file path=ppt/tags/tag1.xml><?xml version="1.0" encoding="utf-8"?>
<p:tagLst xmlns:p="http://schemas.openxmlformats.org/presentationml/2006/main">
  <p:tag name="KSO_WM_TAG_VERSION" val="1.0"/>
  <p:tag name="KSO_WM_TEMPLATE_CATEGORY" val="custom"/>
  <p:tag name="KSO_WM_TEMPLATE_INDEX" val="20187308"/>
</p:tagLst>
</file>

<file path=ppt/tags/tag10.xml><?xml version="1.0" encoding="utf-8"?>
<p:tagLst xmlns:p="http://schemas.openxmlformats.org/presentationml/2006/main">
  <p:tag name="KSO_WM_UNIT_PRESET_TEXT" val="点击输入正文"/>
  <p:tag name="KSO_WM_UNIT_NOCLEAR" val="0"/>
  <p:tag name="KSO_WM_UNIT_SHOW_EDIT_AREA_INDICATION" val="1"/>
  <p:tag name="KSO_WM_UNIT_VALUE" val="564"/>
  <p:tag name="KSO_WM_UNIT_HIGHLIGHT" val="0"/>
  <p:tag name="KSO_WM_UNIT_COMPATIBLE" val="0"/>
  <p:tag name="KSO_WM_UNIT_DIAGRAM_ISNUMVISUAL" val="0"/>
  <p:tag name="KSO_WM_UNIT_DIAGRAM_ISREFERUNIT" val="0"/>
  <p:tag name="KSO_WM_UNIT_TYPE" val="f"/>
  <p:tag name="KSO_WM_UNIT_INDEX" val="1"/>
  <p:tag name="KSO_WM_UNIT_ID" val="diagram20200864_1*f*1"/>
  <p:tag name="KSO_WM_TEMPLATE_CATEGORY" val="diagram"/>
  <p:tag name="KSO_WM_TEMPLATE_INDEX" val="20200864"/>
  <p:tag name="KSO_WM_UNIT_LAYERLEVEL" val="1"/>
  <p:tag name="KSO_WM_TAG_VERSION" val="1.0"/>
  <p:tag name="KSO_WM_BEAUTIFY_FLAG" val="#wm#"/>
  <p:tag name="KSO_WM_UNIT_DEFAULT_FONT" val="14;18;2"/>
  <p:tag name="KSO_WM_UNIT_BLOCK" val="0"/>
  <p:tag name="KSO_WM_UNIT_PLACING_PICTURE_MD4" val="0"/>
</p:tagLst>
</file>

<file path=ppt/tags/tag11.xml><?xml version="1.0" encoding="utf-8"?>
<p:tagLst xmlns:p="http://schemas.openxmlformats.org/presentationml/2006/main">
  <p:tag name="KSO_WM_TEMPLATE_CATEGORY" val="custom"/>
  <p:tag name="KSO_WM_TEMPLATE_INDEX" val="20189023"/>
  <p:tag name="KSO_WM_UNIT_TYPE" val="a"/>
  <p:tag name="KSO_WM_UNIT_INDEX" val="1"/>
  <p:tag name="KSO_WM_UNIT_LAYERLEVEL" val="1"/>
  <p:tag name="KSO_WM_UNIT_VALUE" val="6"/>
  <p:tag name="KSO_WM_UNIT_ISCONTENTSTITLE" val="0"/>
  <p:tag name="KSO_WM_UNIT_HIGHLIGHT" val="0"/>
  <p:tag name="KSO_WM_UNIT_COMPATIBLE" val="0"/>
  <p:tag name="KSO_WM_UNIT_CLEAR" val="0"/>
  <p:tag name="KSO_WM_BEAUTIFY_FLAG" val="#wm#"/>
  <p:tag name="KSO_WM_TAG_VERSION" val="1.0"/>
  <p:tag name="KSO_WM_UNIT_ID" val="custom20189023_11*a*1"/>
  <p:tag name="KSO_WM_UNIT_PRESET_TEXT" val="融资计划"/>
</p:tagLst>
</file>

<file path=ppt/tags/tag12.xml><?xml version="1.0" encoding="utf-8"?>
<p:tagLst xmlns:p="http://schemas.openxmlformats.org/presentationml/2006/main">
  <p:tag name="KSO_WM_BEAUTIFY_FLAG" val="#wm#"/>
  <p:tag name="KSO_WM_TEMPLATE_CATEGORY" val="diagram"/>
  <p:tag name="KSO_WM_TEMPLATE_INDEX" val="20200864"/>
  <p:tag name="KSO_WM_SLIDE_ID" val="diagram20200864_1"/>
  <p:tag name="KSO_WM_TEMPLATE_SUBCATEGORY" val="11"/>
  <p:tag name="KSO_WM_SLIDE_TYPE" val="text"/>
  <p:tag name="KSO_WM_SLIDE_SUBTYPE" val="pureTxt"/>
  <p:tag name="KSO_WM_SLIDE_ITEM_CNT" val="0"/>
  <p:tag name="KSO_WM_SLIDE_INDEX" val="1"/>
  <p:tag name="KSO_WM_UNIT_SHOW_EDIT_AREA_INDICATION" val="1"/>
  <p:tag name="KSO_WM_SLIDE_SIZE" val="864*454"/>
  <p:tag name="KSO_WM_SLIDE_POSITION" val="47*37"/>
  <p:tag name="KSO_WM_TAG_VERSION" val="1.0"/>
  <p:tag name="KSO_WM_SLIDE_LAYOUT" val="a_f"/>
  <p:tag name="KSO_WM_SLIDE_LAYOUT_CNT" val="1_1"/>
  <p:tag name="KSO_WM_SLIDE_LAYOUT_INFO" val="{&quot;direction&quot;:0,&quot;horizontalAlign&quot;:-1,&quot;verticalAlign&quot;:-1,&quot;type&quot;:0,&quot;diagramDirection&quot;:0,&quot;canSetOverLayout&quot;:0,&quot;isOverLayout&quot;:0,&quot;normalSize&quot;:{&quot;size1&quot;:26.0},&quot;minSize&quot;:{&quot;size1&quot;:26.0},&quot;maxSize&quot;:{&quot;size1&quot;:26.0},&quot;edge&quot;:{&quot;left&quot;:true,&quot;top&quot;:true,&quot;right&quot;:true,&quot;bottom&quot;:true},&quot;backgroundInfo&quot;:[{&quot;type&quot;:&quot;general&quot;,&quot;left&quot;:0.0,&quot;top&quot;:0.0,&quot;right&quot;:0.0,&quot;bottom&quot;:0.0},{&quot;type&quot;:&quot;frame&quot;,&quot;left&quot;:0.0,&quot;top&quot;:0.0,&quot;right&quot;:0.0,&quot;bottom&quot;:0.0}],&quot;subLayout&quot;:[{&quot;direction&quot;:0,&quot;horizontalAlign&quot;:0,&quot;verticalAlign&quot;:1,&quot;type&quot;:0,&quot;diagramDirection&quot;:0,&quot;canSetOverLayout&quot;:0,&quot;isOverLayout&quot;:0,&quot;margin&quot;:{&quot;left&quot;:1.69,&quot;top&quot;:1.319,&quot;right&quot;:1.69,&quot;bottom&quot;:0.163},&quot;edge&quot;:{&quot;left&quot;:true,&quot;top&quot;:true,&quot;right&quot;:true,&quot;bottom&quot;:false}},{&quot;direction&quot;:0,&quot;horizontalAlign&quot;:0,&quot;verticalAlign&quot;:1,&quot;type&quot;:0,&quot;diagramDirection&quot;:0,&quot;canSetOverLayout&quot;:0,&quot;isOverLayout&quot;:0,&quot;margin&quot;:{&quot;left&quot;:1.69,&quot;top&quot;:0.026,&quot;right&quot;:1.69,&quot;bottom&quot;:1.69},&quot;edge&quot;:{&quot;left&quot;:true,&quot;top&quot;:false,&quot;right&quot;:true,&quot;bottom&quot;:true}}]}"/>
  <p:tag name="KSO_WM_SLIDE_CAN_ADD_NAVIGATION" val="1"/>
  <p:tag name="KSO_WM_SLIDE_BACKGROUND" val="[&quot;general&quot;,&quot;frame&quot;]"/>
  <p:tag name="KSO_WM_SLIDE_RATIO" val="1.777778"/>
  <p:tag name="KSO_WM_TEMPLATE_MASTER_TYPE" val="0"/>
  <p:tag name="KSO_WM_TEMPLATE_COLOR_TYPE" val="1"/>
  <p:tag name="KSO_WM_SPECIAL_SOURCE" val="bdnull"/>
</p:tagLst>
</file>

<file path=ppt/tags/tag13.xml><?xml version="1.0" encoding="utf-8"?>
<p:tagLst xmlns:p="http://schemas.openxmlformats.org/presentationml/2006/main">
  <p:tag name="KSO_WM_BEAUTIFY_FLAG" val="#wm#"/>
  <p:tag name="KSO_WM_TEMPLATE_CATEGORY" val="diagram"/>
  <p:tag name="KSO_WM_TEMPLATE_INDEX" val="20200864"/>
  <p:tag name="KSO_WM_SPECIAL_SOURCE" val="bdnull"/>
</p:tagLst>
</file>

<file path=ppt/tags/tag14.xml><?xml version="1.0" encoding="utf-8"?>
<p:tagLst xmlns:p="http://schemas.openxmlformats.org/presentationml/2006/main">
  <p:tag name="KSO_WM_UNIT_DIAGRAM_MODELTYPE" val="dynamicNum"/>
  <p:tag name="KSO_WM_BEAUTIFY_FLAG" val="#wm#"/>
  <p:tag name="KSO_WM_UNIT_TYPE" val="ζ_h_f"/>
  <p:tag name="KSO_WM_UNIT_DYNMNUM_TYPE" val="1"/>
  <p:tag name="KSO_WM_DYNAMICNUM_SPEED" val="3"/>
  <p:tag name="KSO_WM_UNIT_DYNMNUM_DGM_ANIMTYPE" val="5"/>
  <p:tag name="KSO_WM_UNIT_INDEX" val="1588646817070_1_1"/>
  <p:tag name="KSO_WM_UNIT_DYNAMIC_NUM_START" val="0"/>
  <p:tag name="KSO_WM_UNIT_DYNAMIC_NUM_END" val="1"/>
</p:tagLst>
</file>

<file path=ppt/tags/tag15.xml><?xml version="1.0" encoding="utf-8"?>
<p:tagLst xmlns:p="http://schemas.openxmlformats.org/presentationml/2006/main">
  <p:tag name="KSO_WM_BEAUTIFY_FLAG" val="#wm#"/>
  <p:tag name="KSO_WM_TEMPLATE_CATEGORY" val="diagram"/>
  <p:tag name="KSO_WM_TEMPLATE_INDEX" val="20200864"/>
  <p:tag name="KSO_WM_SPECIAL_SOURCE" val="bdnull"/>
</p:tagLst>
</file>

<file path=ppt/tags/tag16.xml><?xml version="1.0" encoding="utf-8"?>
<p:tagLst xmlns:p="http://schemas.openxmlformats.org/presentationml/2006/main">
  <p:tag name="KSO_WM_UNIT_ISCONTENTSTITLE" val="0"/>
  <p:tag name="KSO_WM_UNIT_NOCLEAR" val="0"/>
  <p:tag name="KSO_WM_UNIT_VALUE" val="35"/>
  <p:tag name="KSO_WM_UNIT_HIGHLIGHT" val="0"/>
  <p:tag name="KSO_WM_UNIT_COMPATIBLE" val="0"/>
  <p:tag name="KSO_WM_UNIT_DIAGRAM_ISNUMVISUAL" val="0"/>
  <p:tag name="KSO_WM_UNIT_DIAGRAM_ISREFERUNIT" val="0"/>
  <p:tag name="KSO_WM_UNIT_TYPE" val="a"/>
  <p:tag name="KSO_WM_UNIT_INDEX" val="1"/>
  <p:tag name="KSO_WM_UNIT_ID" val="custom20187308_4*a*1"/>
  <p:tag name="KSO_WM_TEMPLATE_CATEGORY" val="custom"/>
  <p:tag name="KSO_WM_TEMPLATE_INDEX" val="20187308"/>
  <p:tag name="KSO_WM_UNIT_LAYERLEVEL" val="1"/>
  <p:tag name="KSO_WM_TAG_VERSION" val="1.0"/>
  <p:tag name="KSO_WM_BEAUTIFY_FLAG" val="#wm#"/>
  <p:tag name="KSO_WM_UNIT_PRESET_TEXT" val="单击此处添加标题"/>
</p:tagLst>
</file>

<file path=ppt/tags/tag17.xml><?xml version="1.0" encoding="utf-8"?>
<p:tagLst xmlns:p="http://schemas.openxmlformats.org/presentationml/2006/main">
  <p:tag name="KSO_WM_UNIT_NOCLEAR" val="0"/>
  <p:tag name="KSO_WM_UNIT_VALUE" val="676"/>
  <p:tag name="KSO_WM_UNIT_HIGHLIGHT" val="0"/>
  <p:tag name="KSO_WM_UNIT_COMPATIBLE" val="0"/>
  <p:tag name="KSO_WM_UNIT_DIAGRAM_ISNUMVISUAL" val="0"/>
  <p:tag name="KSO_WM_UNIT_DIAGRAM_ISREFERUNIT" val="0"/>
  <p:tag name="KSO_WM_UNIT_TYPE" val="f"/>
  <p:tag name="KSO_WM_UNIT_INDEX" val="1"/>
  <p:tag name="KSO_WM_UNIT_ID" val="custom20187308_4*f*1"/>
  <p:tag name="KSO_WM_TEMPLATE_CATEGORY" val="custom"/>
  <p:tag name="KSO_WM_TEMPLATE_INDEX" val="20187308"/>
  <p:tag name="KSO_WM_UNIT_LAYERLEVEL" val="1"/>
  <p:tag name="KSO_WM_TAG_VERSION" val="1.0"/>
  <p:tag name="KSO_WM_BEAUTIFY_FLAG" val="#wm#"/>
  <p:tag name="KSO_WM_UNIT_PRESET_TEXT" val="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3;单击此处添加文本具体内容，简明扼要的阐述您的观点。根据需要可酌情增减文字，以便观者准确的理解您传达的思想。&#13;单击此处添加文本具体内容，简明扼要的阐述您的观点。根据需要可酌情增减文字，以便观者准确的理解您传达的思想。&#13;单击此处添加文本具体内容，简明扼要的阐述您的观点。"/>
</p:tagLst>
</file>

<file path=ppt/tags/tag18.xml><?xml version="1.0" encoding="utf-8"?>
<p:tagLst xmlns:p="http://schemas.openxmlformats.org/presentationml/2006/main">
  <p:tag name="KSO_WM_SLIDE_ID" val="custom20187308_4"/>
  <p:tag name="KSO_WM_TEMPLATE_SUBCATEGORY" val="19"/>
  <p:tag name="KSO_WM_TEMPLATE_MASTER_TYPE" val="0"/>
  <p:tag name="KSO_WM_TEMPLATE_COLOR_TYPE" val="0"/>
  <p:tag name="KSO_WM_SLIDE_TYPE" val="text"/>
  <p:tag name="KSO_WM_SLIDE_SUBTYPE" val="pureTxt"/>
  <p:tag name="KSO_WM_SLIDE_ITEM_CNT" val="0"/>
  <p:tag name="KSO_WM_SLIDE_INDEX" val="4"/>
  <p:tag name="KSO_WM_SLIDE_SIZE" val="854*464"/>
  <p:tag name="KSO_WM_SLIDE_POSITION" val="52*34"/>
  <p:tag name="KSO_WM_TAG_VERSION" val="1.0"/>
  <p:tag name="KSO_WM_BEAUTIFY_FLAG" val="#wm#"/>
  <p:tag name="KSO_WM_TEMPLATE_CATEGORY" val="diagram"/>
  <p:tag name="KSO_WM_TEMPLATE_INDEX" val="20200864"/>
  <p:tag name="KSO_WM_SLIDE_LAYOUT" val="a_f"/>
  <p:tag name="KSO_WM_SLIDE_LAYOUT_CNT" val="1_1"/>
  <p:tag name="KSO_WM_SPECIAL_SOURCE" val="bdnull"/>
</p:tagLst>
</file>

<file path=ppt/tags/tag19.xml><?xml version="1.0" encoding="utf-8"?>
<p:tagLst xmlns:p="http://schemas.openxmlformats.org/presentationml/2006/main">
  <p:tag name="KSO_WM_UNIT_ISCONTENTSTITLE" val="0"/>
  <p:tag name="KSO_WM_UNIT_NOCLEAR" val="0"/>
  <p:tag name="KSO_WM_UNIT_VALUE" val="60"/>
  <p:tag name="KSO_WM_UNIT_HIGHLIGHT" val="0"/>
  <p:tag name="KSO_WM_UNIT_COMPATIBLE" val="0"/>
  <p:tag name="KSO_WM_UNIT_DIAGRAM_ISNUMVISUAL" val="0"/>
  <p:tag name="KSO_WM_UNIT_DIAGRAM_ISREFERUNIT" val="0"/>
  <p:tag name="KSO_WM_UNIT_TYPE" val="a"/>
  <p:tag name="KSO_WM_UNIT_INDEX" val="1"/>
  <p:tag name="KSO_WM_UNIT_ID" val="custom20187308_3*a*1"/>
  <p:tag name="KSO_WM_TEMPLATE_CATEGORY" val="custom"/>
  <p:tag name="KSO_WM_TEMPLATE_INDEX" val="20187308"/>
  <p:tag name="KSO_WM_UNIT_LAYERLEVEL" val="1"/>
  <p:tag name="KSO_WM_TAG_VERSION" val="1.0"/>
  <p:tag name="KSO_WM_BEAUTIFY_FLAG" val="#wm#"/>
  <p:tag name="KSO_WM_UNIT_PRESET_TEXT" val="单击此处添加标题"/>
</p:tagLst>
</file>

<file path=ppt/tags/tag2.xml><?xml version="1.0" encoding="utf-8"?>
<p:tagLst xmlns:p="http://schemas.openxmlformats.org/presentationml/2006/main">
  <p:tag name="KSO_WM_TAG_VERSION" val="1.0"/>
  <p:tag name="KSO_WM_TEMPLATE_CATEGORY" val="custom"/>
  <p:tag name="KSO_WM_TEMPLATE_INDEX" val="20187308"/>
</p:tagLst>
</file>

<file path=ppt/tags/tag20.xml><?xml version="1.0" encoding="utf-8"?>
<p:tagLst xmlns:p="http://schemas.openxmlformats.org/presentationml/2006/main">
  <p:tag name="REFSHAPE" val="1080567292"/>
</p:tagLst>
</file>

<file path=ppt/tags/tag21.xml><?xml version="1.0" encoding="utf-8"?>
<p:tagLst xmlns:p="http://schemas.openxmlformats.org/presentationml/2006/main">
  <p:tag name="KSO_WM_SLIDE_ID" val="custom20187308_3"/>
  <p:tag name="KSO_WM_TEMPLATE_SUBCATEGORY" val="19"/>
  <p:tag name="KSO_WM_TEMPLATE_MASTER_TYPE" val="0"/>
  <p:tag name="KSO_WM_TEMPLATE_COLOR_TYPE" val="0"/>
  <p:tag name="KSO_WM_SLIDE_TYPE" val="sectionTitle"/>
  <p:tag name="KSO_WM_SLIDE_SUBTYPE" val="pureTxt"/>
  <p:tag name="KSO_WM_SLIDE_ITEM_CNT" val="0"/>
  <p:tag name="KSO_WM_SLIDE_INDEX" val="3"/>
  <p:tag name="KSO_WM_TAG_VERSION" val="1.0"/>
  <p:tag name="KSO_WM_BEAUTIFY_FLAG" val="#wm#"/>
  <p:tag name="KSO_WM_TEMPLATE_CATEGORY" val="diagram"/>
  <p:tag name="KSO_WM_TEMPLATE_INDEX" val="20200864"/>
  <p:tag name="KSO_WM_SLIDE_LAYOUT" val="a_b_e"/>
  <p:tag name="KSO_WM_SLIDE_LAYOUT_CNT" val="1_1_1"/>
  <p:tag name="KSO_WM_SPECIAL_SOURCE" val="bdnull"/>
</p:tagLst>
</file>

<file path=ppt/tags/tag22.xml><?xml version="1.0" encoding="utf-8"?>
<p:tagLst xmlns:p="http://schemas.openxmlformats.org/presentationml/2006/main">
  <p:tag name="KSO_WM_UNIT_ISCONTENTSTITLE" val="0"/>
  <p:tag name="KSO_WM_UNIT_NOCLEAR" val="0"/>
  <p:tag name="KSO_WM_UNIT_VALUE" val="60"/>
  <p:tag name="KSO_WM_UNIT_HIGHLIGHT" val="0"/>
  <p:tag name="KSO_WM_UNIT_COMPATIBLE" val="0"/>
  <p:tag name="KSO_WM_UNIT_DIAGRAM_ISNUMVISUAL" val="0"/>
  <p:tag name="KSO_WM_UNIT_DIAGRAM_ISREFERUNIT" val="0"/>
  <p:tag name="KSO_WM_UNIT_TYPE" val="a"/>
  <p:tag name="KSO_WM_UNIT_INDEX" val="1"/>
  <p:tag name="KSO_WM_UNIT_ID" val="custom20187308_3*a*1"/>
  <p:tag name="KSO_WM_TEMPLATE_CATEGORY" val="custom"/>
  <p:tag name="KSO_WM_TEMPLATE_INDEX" val="20187308"/>
  <p:tag name="KSO_WM_UNIT_LAYERLEVEL" val="1"/>
  <p:tag name="KSO_WM_TAG_VERSION" val="1.0"/>
  <p:tag name="KSO_WM_BEAUTIFY_FLAG" val="#wm#"/>
  <p:tag name="KSO_WM_UNIT_PRESET_TEXT" val="单击此处添加标题"/>
</p:tagLst>
</file>

<file path=ppt/tags/tag23.xml><?xml version="1.0" encoding="utf-8"?>
<p:tagLst xmlns:p="http://schemas.openxmlformats.org/presentationml/2006/main">
  <p:tag name="KSO_WM_SLIDE_ID" val="custom20187308_3"/>
  <p:tag name="KSO_WM_TEMPLATE_SUBCATEGORY" val="19"/>
  <p:tag name="KSO_WM_TEMPLATE_MASTER_TYPE" val="0"/>
  <p:tag name="KSO_WM_TEMPLATE_COLOR_TYPE" val="0"/>
  <p:tag name="KSO_WM_SLIDE_TYPE" val="sectionTitle"/>
  <p:tag name="KSO_WM_SLIDE_SUBTYPE" val="pureTxt"/>
  <p:tag name="KSO_WM_SLIDE_ITEM_CNT" val="0"/>
  <p:tag name="KSO_WM_SLIDE_INDEX" val="3"/>
  <p:tag name="KSO_WM_TAG_VERSION" val="1.0"/>
  <p:tag name="KSO_WM_BEAUTIFY_FLAG" val="#wm#"/>
  <p:tag name="KSO_WM_TEMPLATE_CATEGORY" val="diagram"/>
  <p:tag name="KSO_WM_TEMPLATE_INDEX" val="20200864"/>
  <p:tag name="KSO_WM_SLIDE_LAYOUT" val="a_b_e"/>
  <p:tag name="KSO_WM_SLIDE_LAYOUT_CNT" val="1_1_1"/>
  <p:tag name="KSO_WM_SPECIAL_SOURCE" val="bdnull"/>
</p:tagLst>
</file>

<file path=ppt/tags/tag24.xml><?xml version="1.0" encoding="utf-8"?>
<p:tagLst xmlns:p="http://schemas.openxmlformats.org/presentationml/2006/main">
  <p:tag name="KSO_WM_SLIDE_ID" val="custom20187308_3"/>
  <p:tag name="KSO_WM_TEMPLATE_SUBCATEGORY" val="19"/>
  <p:tag name="KSO_WM_TEMPLATE_MASTER_TYPE" val="0"/>
  <p:tag name="KSO_WM_TEMPLATE_COLOR_TYPE" val="0"/>
  <p:tag name="KSO_WM_SLIDE_TYPE" val="sectionTitle"/>
  <p:tag name="KSO_WM_SLIDE_SUBTYPE" val="pureTxt"/>
  <p:tag name="KSO_WM_SLIDE_ITEM_CNT" val="0"/>
  <p:tag name="KSO_WM_SLIDE_INDEX" val="3"/>
  <p:tag name="KSO_WM_TAG_VERSION" val="1.0"/>
  <p:tag name="KSO_WM_BEAUTIFY_FLAG" val="#wm#"/>
  <p:tag name="KSO_WM_TEMPLATE_CATEGORY" val="diagram"/>
  <p:tag name="KSO_WM_TEMPLATE_INDEX" val="20200864"/>
  <p:tag name="KSO_WM_SLIDE_LAYOUT" val="a_b_e"/>
  <p:tag name="KSO_WM_SLIDE_LAYOUT_CNT" val="1_1_1"/>
  <p:tag name="KSO_WM_SPECIAL_SOURCE" val="bdnull"/>
</p:tagLst>
</file>

<file path=ppt/tags/tag25.xml><?xml version="1.0" encoding="utf-8"?>
<p:tagLst xmlns:p="http://schemas.openxmlformats.org/presentationml/2006/main">
  <p:tag name="KSO_WM_UNIT_ISCONTENTSTITLE" val="0"/>
  <p:tag name="KSO_WM_UNIT_NOCLEAR" val="0"/>
  <p:tag name="KSO_WM_UNIT_VALUE" val="35"/>
  <p:tag name="KSO_WM_UNIT_HIGHLIGHT" val="0"/>
  <p:tag name="KSO_WM_UNIT_COMPATIBLE" val="0"/>
  <p:tag name="KSO_WM_UNIT_DIAGRAM_ISNUMVISUAL" val="0"/>
  <p:tag name="KSO_WM_UNIT_DIAGRAM_ISREFERUNIT" val="0"/>
  <p:tag name="KSO_WM_UNIT_TYPE" val="a"/>
  <p:tag name="KSO_WM_UNIT_INDEX" val="1"/>
  <p:tag name="KSO_WM_UNIT_ID" val="custom20187308_4*a*1"/>
  <p:tag name="KSO_WM_TEMPLATE_CATEGORY" val="custom"/>
  <p:tag name="KSO_WM_TEMPLATE_INDEX" val="20187308"/>
  <p:tag name="KSO_WM_UNIT_LAYERLEVEL" val="1"/>
  <p:tag name="KSO_WM_TAG_VERSION" val="1.0"/>
  <p:tag name="KSO_WM_BEAUTIFY_FLAG" val="#wm#"/>
  <p:tag name="KSO_WM_UNIT_PRESET_TEXT" val="单击此处添加标题"/>
</p:tagLst>
</file>

<file path=ppt/tags/tag26.xml><?xml version="1.0" encoding="utf-8"?>
<p:tagLst xmlns:p="http://schemas.openxmlformats.org/presentationml/2006/main">
  <p:tag name="KSO_WM_UNIT_NOCLEAR" val="0"/>
  <p:tag name="KSO_WM_UNIT_VALUE" val="676"/>
  <p:tag name="KSO_WM_UNIT_HIGHLIGHT" val="0"/>
  <p:tag name="KSO_WM_UNIT_COMPATIBLE" val="0"/>
  <p:tag name="KSO_WM_UNIT_DIAGRAM_ISNUMVISUAL" val="0"/>
  <p:tag name="KSO_WM_UNIT_DIAGRAM_ISREFERUNIT" val="0"/>
  <p:tag name="KSO_WM_UNIT_TYPE" val="f"/>
  <p:tag name="KSO_WM_UNIT_INDEX" val="1"/>
  <p:tag name="KSO_WM_UNIT_ID" val="custom20187308_4*f*1"/>
  <p:tag name="KSO_WM_TEMPLATE_CATEGORY" val="custom"/>
  <p:tag name="KSO_WM_TEMPLATE_INDEX" val="20187308"/>
  <p:tag name="KSO_WM_UNIT_LAYERLEVEL" val="1"/>
  <p:tag name="KSO_WM_TAG_VERSION" val="1.0"/>
  <p:tag name="KSO_WM_BEAUTIFY_FLAG" val="#wm#"/>
  <p:tag name="KSO_WM_UNIT_PRESET_TEXT" val="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3;单击此处添加文本具体内容，简明扼要的阐述您的观点。根据需要可酌情增减文字，以便观者准确的理解您传达的思想。&#13;单击此处添加文本具体内容，简明扼要的阐述您的观点。根据需要可酌情增减文字，以便观者准确的理解您传达的思想。&#13;单击此处添加文本具体内容，简明扼要的阐述您的观点。"/>
</p:tagLst>
</file>

<file path=ppt/tags/tag27.xml><?xml version="1.0" encoding="utf-8"?>
<p:tagLst xmlns:p="http://schemas.openxmlformats.org/presentationml/2006/main">
  <p:tag name="REFSHAPE" val="882694172"/>
  <p:tag name="KSO_WM_UNIT_PLACING_PICTURE_USER_VIEWPORT" val="{&quot;height&quot;:3891,&quot;width&quot;:14495}"/>
</p:tagLst>
</file>

<file path=ppt/tags/tag28.xml><?xml version="1.0" encoding="utf-8"?>
<p:tagLst xmlns:p="http://schemas.openxmlformats.org/presentationml/2006/main">
  <p:tag name="KSO_WM_SLIDE_ID" val="custom20187308_4"/>
  <p:tag name="KSO_WM_TEMPLATE_SUBCATEGORY" val="19"/>
  <p:tag name="KSO_WM_TEMPLATE_MASTER_TYPE" val="0"/>
  <p:tag name="KSO_WM_TEMPLATE_COLOR_TYPE" val="0"/>
  <p:tag name="KSO_WM_SLIDE_TYPE" val="text"/>
  <p:tag name="KSO_WM_SLIDE_SUBTYPE" val="pureTxt"/>
  <p:tag name="KSO_WM_SLIDE_ITEM_CNT" val="0"/>
  <p:tag name="KSO_WM_SLIDE_INDEX" val="4"/>
  <p:tag name="KSO_WM_SLIDE_SIZE" val="854*464"/>
  <p:tag name="KSO_WM_SLIDE_POSITION" val="52*34"/>
  <p:tag name="KSO_WM_TAG_VERSION" val="1.0"/>
  <p:tag name="KSO_WM_BEAUTIFY_FLAG" val="#wm#"/>
  <p:tag name="KSO_WM_TEMPLATE_CATEGORY" val="diagram"/>
  <p:tag name="KSO_WM_TEMPLATE_INDEX" val="20200864"/>
  <p:tag name="KSO_WM_SLIDE_LAYOUT" val="a_f"/>
  <p:tag name="KSO_WM_SLIDE_LAYOUT_CNT" val="1_1"/>
  <p:tag name="KSO_WM_SPECIAL_SOURCE" val="bdnull"/>
</p:tagLst>
</file>

<file path=ppt/tags/tag29.xml><?xml version="1.0" encoding="utf-8"?>
<p:tagLst xmlns:p="http://schemas.openxmlformats.org/presentationml/2006/main">
  <p:tag name="REFSHAPE" val="880335476"/>
  <p:tag name="KSO_WM_UNIT_PLACING_PICTURE_USER_VIEWPORT" val="{&quot;height&quot;:4768,&quot;width&quot;:13955}"/>
</p:tagLst>
</file>

<file path=ppt/tags/tag3.xml><?xml version="1.0" encoding="utf-8"?>
<p:tagLst xmlns:p="http://schemas.openxmlformats.org/presentationml/2006/main">
  <p:tag name="KSO_WM_TAG_VERSION" val="1.0"/>
  <p:tag name="KSO_WM_BEAUTIFY_FLAG" val="#wm#"/>
  <p:tag name="KSO_WM_TEMPLATE_CATEGORY" val="custom"/>
  <p:tag name="KSO_WM_TEMPLATE_INDEX" val="20187308"/>
  <p:tag name="KSO_WM_TEMPLATE_THUMBS_INDEX" val="1、2、3、6、8、10、11、12、15"/>
</p:tagLst>
</file>

<file path=ppt/tags/tag30.xml><?xml version="1.0" encoding="utf-8"?>
<p:tagLst xmlns:p="http://schemas.openxmlformats.org/presentationml/2006/main">
  <p:tag name="KSO_WM_SLIDE_ID" val="custom20187308_4"/>
  <p:tag name="KSO_WM_TEMPLATE_SUBCATEGORY" val="19"/>
  <p:tag name="KSO_WM_TEMPLATE_MASTER_TYPE" val="0"/>
  <p:tag name="KSO_WM_TEMPLATE_COLOR_TYPE" val="0"/>
  <p:tag name="KSO_WM_SLIDE_TYPE" val="text"/>
  <p:tag name="KSO_WM_SLIDE_SUBTYPE" val="pureTxt"/>
  <p:tag name="KSO_WM_SLIDE_ITEM_CNT" val="0"/>
  <p:tag name="KSO_WM_SLIDE_INDEX" val="4"/>
  <p:tag name="KSO_WM_SLIDE_SIZE" val="854*464"/>
  <p:tag name="KSO_WM_SLIDE_POSITION" val="52*34"/>
  <p:tag name="KSO_WM_TAG_VERSION" val="1.0"/>
  <p:tag name="KSO_WM_BEAUTIFY_FLAG" val="#wm#"/>
  <p:tag name="KSO_WM_TEMPLATE_CATEGORY" val="diagram"/>
  <p:tag name="KSO_WM_TEMPLATE_INDEX" val="20200864"/>
  <p:tag name="KSO_WM_SLIDE_LAYOUT" val="a_f"/>
  <p:tag name="KSO_WM_SLIDE_LAYOUT_CNT" val="1_1"/>
  <p:tag name="KSO_WM_SPECIAL_SOURCE" val="bdnull"/>
</p:tagLst>
</file>

<file path=ppt/tags/tag31.xml><?xml version="1.0" encoding="utf-8"?>
<p:tagLst xmlns:p="http://schemas.openxmlformats.org/presentationml/2006/main">
  <p:tag name="KSO_WM_UNIT_ISCONTENTSTITLE" val="0"/>
  <p:tag name="KSO_WM_UNIT_NOCLEAR" val="0"/>
  <p:tag name="KSO_WM_UNIT_VALUE" val="35"/>
  <p:tag name="KSO_WM_UNIT_HIGHLIGHT" val="0"/>
  <p:tag name="KSO_WM_UNIT_COMPATIBLE" val="0"/>
  <p:tag name="KSO_WM_UNIT_DIAGRAM_ISNUMVISUAL" val="0"/>
  <p:tag name="KSO_WM_UNIT_DIAGRAM_ISREFERUNIT" val="0"/>
  <p:tag name="KSO_WM_UNIT_TYPE" val="a"/>
  <p:tag name="KSO_WM_UNIT_INDEX" val="1"/>
  <p:tag name="KSO_WM_UNIT_ID" val="custom20187308_4*a*1"/>
  <p:tag name="KSO_WM_TEMPLATE_CATEGORY" val="custom"/>
  <p:tag name="KSO_WM_TEMPLATE_INDEX" val="20187308"/>
  <p:tag name="KSO_WM_UNIT_LAYERLEVEL" val="1"/>
  <p:tag name="KSO_WM_TAG_VERSION" val="1.0"/>
  <p:tag name="KSO_WM_BEAUTIFY_FLAG" val="#wm#"/>
  <p:tag name="KSO_WM_UNIT_PRESET_TEXT" val="单击此处添加标题"/>
</p:tagLst>
</file>

<file path=ppt/tags/tag32.xml><?xml version="1.0" encoding="utf-8"?>
<p:tagLst xmlns:p="http://schemas.openxmlformats.org/presentationml/2006/main">
  <p:tag name="KSO_WM_UNIT_NOCLEAR" val="0"/>
  <p:tag name="KSO_WM_UNIT_VALUE" val="676"/>
  <p:tag name="KSO_WM_UNIT_HIGHLIGHT" val="0"/>
  <p:tag name="KSO_WM_UNIT_COMPATIBLE" val="0"/>
  <p:tag name="KSO_WM_UNIT_DIAGRAM_ISNUMVISUAL" val="0"/>
  <p:tag name="KSO_WM_UNIT_DIAGRAM_ISREFERUNIT" val="0"/>
  <p:tag name="KSO_WM_UNIT_TYPE" val="f"/>
  <p:tag name="KSO_WM_UNIT_INDEX" val="1"/>
  <p:tag name="KSO_WM_UNIT_ID" val="custom20187308_4*f*1"/>
  <p:tag name="KSO_WM_TEMPLATE_CATEGORY" val="custom"/>
  <p:tag name="KSO_WM_TEMPLATE_INDEX" val="20187308"/>
  <p:tag name="KSO_WM_UNIT_LAYERLEVEL" val="1"/>
  <p:tag name="KSO_WM_TAG_VERSION" val="1.0"/>
  <p:tag name="KSO_WM_BEAUTIFY_FLAG" val="#wm#"/>
  <p:tag name="KSO_WM_UNIT_PRESET_TEXT" val="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3;单击此处添加文本具体内容，简明扼要的阐述您的观点。根据需要可酌情增减文字，以便观者准确的理解您传达的思想。&#13;单击此处添加文本具体内容，简明扼要的阐述您的观点。根据需要可酌情增减文字，以便观者准确的理解您传达的思想。&#13;单击此处添加文本具体内容，简明扼要的阐述您的观点。"/>
</p:tagLst>
</file>

<file path=ppt/tags/tag33.xml><?xml version="1.0" encoding="utf-8"?>
<p:tagLst xmlns:p="http://schemas.openxmlformats.org/presentationml/2006/main">
  <p:tag name="KSO_WM_SLIDE_ID" val="custom20187308_4"/>
  <p:tag name="KSO_WM_TEMPLATE_SUBCATEGORY" val="19"/>
  <p:tag name="KSO_WM_TEMPLATE_MASTER_TYPE" val="0"/>
  <p:tag name="KSO_WM_TEMPLATE_COLOR_TYPE" val="0"/>
  <p:tag name="KSO_WM_SLIDE_TYPE" val="text"/>
  <p:tag name="KSO_WM_SLIDE_SUBTYPE" val="pureTxt"/>
  <p:tag name="KSO_WM_SLIDE_ITEM_CNT" val="0"/>
  <p:tag name="KSO_WM_SLIDE_INDEX" val="4"/>
  <p:tag name="KSO_WM_SLIDE_SIZE" val="854*464"/>
  <p:tag name="KSO_WM_SLIDE_POSITION" val="52*34"/>
  <p:tag name="KSO_WM_TAG_VERSION" val="1.0"/>
  <p:tag name="KSO_WM_BEAUTIFY_FLAG" val="#wm#"/>
  <p:tag name="KSO_WM_TEMPLATE_CATEGORY" val="diagram"/>
  <p:tag name="KSO_WM_TEMPLATE_INDEX" val="20200864"/>
  <p:tag name="KSO_WM_SLIDE_LAYOUT" val="a_f"/>
  <p:tag name="KSO_WM_SLIDE_LAYOUT_CNT" val="1_1"/>
  <p:tag name="KSO_WM_SPECIAL_SOURCE" val="bdnull"/>
</p:tagLst>
</file>

<file path=ppt/tags/tag34.xml><?xml version="1.0" encoding="utf-8"?>
<p:tagLst xmlns:p="http://schemas.openxmlformats.org/presentationml/2006/main">
  <p:tag name="KSO_WM_UNIT_NOCLEAR" val="0"/>
  <p:tag name="KSO_WM_UNIT_VALUE" val="676"/>
  <p:tag name="KSO_WM_UNIT_HIGHLIGHT" val="0"/>
  <p:tag name="KSO_WM_UNIT_COMPATIBLE" val="0"/>
  <p:tag name="KSO_WM_UNIT_DIAGRAM_ISNUMVISUAL" val="0"/>
  <p:tag name="KSO_WM_UNIT_DIAGRAM_ISREFERUNIT" val="0"/>
  <p:tag name="KSO_WM_UNIT_TYPE" val="f"/>
  <p:tag name="KSO_WM_UNIT_INDEX" val="1"/>
  <p:tag name="KSO_WM_UNIT_ID" val="custom20187308_4*f*1"/>
  <p:tag name="KSO_WM_TEMPLATE_CATEGORY" val="custom"/>
  <p:tag name="KSO_WM_TEMPLATE_INDEX" val="20187308"/>
  <p:tag name="KSO_WM_UNIT_LAYERLEVEL" val="1"/>
  <p:tag name="KSO_WM_TAG_VERSION" val="1.0"/>
  <p:tag name="KSO_WM_BEAUTIFY_FLAG" val="#wm#"/>
  <p:tag name="KSO_WM_UNIT_PRESET_TEXT" val="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3;单击此处添加文本具体内容，简明扼要的阐述您的观点。根据需要可酌情增减文字，以便观者准确的理解您传达的思想。&#13;单击此处添加文本具体内容，简明扼要的阐述您的观点。根据需要可酌情增减文字，以便观者准确的理解您传达的思想。&#13;单击此处添加文本具体内容，简明扼要的阐述您的观点。"/>
</p:tagLst>
</file>

<file path=ppt/tags/tag35.xml><?xml version="1.0" encoding="utf-8"?>
<p:tagLst xmlns:p="http://schemas.openxmlformats.org/presentationml/2006/main">
  <p:tag name="KSO_WM_SLIDE_ID" val="custom20187308_4"/>
  <p:tag name="KSO_WM_TEMPLATE_SUBCATEGORY" val="19"/>
  <p:tag name="KSO_WM_TEMPLATE_MASTER_TYPE" val="0"/>
  <p:tag name="KSO_WM_TEMPLATE_COLOR_TYPE" val="0"/>
  <p:tag name="KSO_WM_SLIDE_TYPE" val="text"/>
  <p:tag name="KSO_WM_SLIDE_SUBTYPE" val="pureTxt"/>
  <p:tag name="KSO_WM_SLIDE_ITEM_CNT" val="0"/>
  <p:tag name="KSO_WM_SLIDE_INDEX" val="4"/>
  <p:tag name="KSO_WM_SLIDE_SIZE" val="854*464"/>
  <p:tag name="KSO_WM_SLIDE_POSITION" val="52*34"/>
  <p:tag name="KSO_WM_TAG_VERSION" val="1.0"/>
  <p:tag name="KSO_WM_BEAUTIFY_FLAG" val="#wm#"/>
  <p:tag name="KSO_WM_TEMPLATE_CATEGORY" val="diagram"/>
  <p:tag name="KSO_WM_TEMPLATE_INDEX" val="20200864"/>
  <p:tag name="KSO_WM_SLIDE_LAYOUT" val="a_f"/>
  <p:tag name="KSO_WM_SLIDE_LAYOUT_CNT" val="1_1"/>
  <p:tag name="KSO_WM_SPECIAL_SOURCE" val="bdnull"/>
</p:tagLst>
</file>

<file path=ppt/tags/tag36.xml><?xml version="1.0" encoding="utf-8"?>
<p:tagLst xmlns:p="http://schemas.openxmlformats.org/presentationml/2006/main">
  <p:tag name="KSO_WM_UNIT_ISCONTENTSTITLE" val="0"/>
  <p:tag name="KSO_WM_UNIT_NOCLEAR" val="0"/>
  <p:tag name="KSO_WM_UNIT_VALUE" val="35"/>
  <p:tag name="KSO_WM_UNIT_HIGHLIGHT" val="0"/>
  <p:tag name="KSO_WM_UNIT_COMPATIBLE" val="0"/>
  <p:tag name="KSO_WM_UNIT_DIAGRAM_ISNUMVISUAL" val="0"/>
  <p:tag name="KSO_WM_UNIT_DIAGRAM_ISREFERUNIT" val="0"/>
  <p:tag name="KSO_WM_UNIT_TYPE" val="a"/>
  <p:tag name="KSO_WM_UNIT_INDEX" val="1"/>
  <p:tag name="KSO_WM_UNIT_ID" val="custom20187308_4*a*1"/>
  <p:tag name="KSO_WM_TEMPLATE_CATEGORY" val="custom"/>
  <p:tag name="KSO_WM_TEMPLATE_INDEX" val="20187308"/>
  <p:tag name="KSO_WM_UNIT_LAYERLEVEL" val="1"/>
  <p:tag name="KSO_WM_TAG_VERSION" val="1.0"/>
  <p:tag name="KSO_WM_BEAUTIFY_FLAG" val="#wm#"/>
  <p:tag name="KSO_WM_UNIT_PRESET_TEXT" val="单击此处添加标题"/>
</p:tagLst>
</file>

<file path=ppt/tags/tag37.xml><?xml version="1.0" encoding="utf-8"?>
<p:tagLst xmlns:p="http://schemas.openxmlformats.org/presentationml/2006/main">
  <p:tag name="KSO_WM_SLIDE_ID" val="custom20187308_4"/>
  <p:tag name="KSO_WM_TEMPLATE_SUBCATEGORY" val="19"/>
  <p:tag name="KSO_WM_TEMPLATE_MASTER_TYPE" val="0"/>
  <p:tag name="KSO_WM_TEMPLATE_COLOR_TYPE" val="0"/>
  <p:tag name="KSO_WM_SLIDE_TYPE" val="text"/>
  <p:tag name="KSO_WM_SLIDE_SUBTYPE" val="pureTxt"/>
  <p:tag name="KSO_WM_SLIDE_ITEM_CNT" val="0"/>
  <p:tag name="KSO_WM_SLIDE_INDEX" val="4"/>
  <p:tag name="KSO_WM_SLIDE_SIZE" val="854*464"/>
  <p:tag name="KSO_WM_SLIDE_POSITION" val="52*34"/>
  <p:tag name="KSO_WM_TAG_VERSION" val="1.0"/>
  <p:tag name="KSO_WM_BEAUTIFY_FLAG" val="#wm#"/>
  <p:tag name="KSO_WM_TEMPLATE_CATEGORY" val="diagram"/>
  <p:tag name="KSO_WM_TEMPLATE_INDEX" val="20200864"/>
  <p:tag name="KSO_WM_SLIDE_LAYOUT" val="a_f"/>
  <p:tag name="KSO_WM_SLIDE_LAYOUT_CNT" val="1_1"/>
  <p:tag name="KSO_WM_SPECIAL_SOURCE" val="bdnull"/>
</p:tagLst>
</file>

<file path=ppt/tags/tag38.xml><?xml version="1.0" encoding="utf-8"?>
<p:tagLst xmlns:p="http://schemas.openxmlformats.org/presentationml/2006/main">
  <p:tag name="KSO_WM_BEAUTIFY_FLAG" val="#wm#"/>
  <p:tag name="KSO_WM_TEMPLATE_CATEGORY" val="diagram"/>
  <p:tag name="KSO_WM_TEMPLATE_INDEX" val="20200864"/>
  <p:tag name="KSO_WM_SPECIAL_SOURCE" val="bdnull"/>
</p:tagLst>
</file>

<file path=ppt/tags/tag39.xml><?xml version="1.0" encoding="utf-8"?>
<p:tagLst xmlns:p="http://schemas.openxmlformats.org/presentationml/2006/main">
  <p:tag name="KSO_WM_BEAUTIFY_FLAG" val="#wm#"/>
  <p:tag name="KSO_WM_TEMPLATE_CATEGORY" val="diagram"/>
  <p:tag name="KSO_WM_TEMPLATE_INDEX" val="20200864"/>
  <p:tag name="KSO_WM_SPECIAL_SOURCE" val="bdnull"/>
</p:tagLst>
</file>

<file path=ppt/tags/tag4.xml><?xml version="1.0" encoding="utf-8"?>
<p:tagLst xmlns:p="http://schemas.openxmlformats.org/presentationml/2006/main">
  <p:tag name="KSO_WM_TAG_VERSION" val="1.0"/>
  <p:tag name="KSO_WM_TEMPLATE_CATEGORY" val="custom"/>
  <p:tag name="KSO_WM_TEMPLATE_INDEX" val="20184580"/>
</p:tagLst>
</file>

<file path=ppt/tags/tag40.xml><?xml version="1.0" encoding="utf-8"?>
<p:tagLst xmlns:p="http://schemas.openxmlformats.org/presentationml/2006/main">
  <p:tag name="KSO_WM_BEAUTIFY_FLAG" val="#wm#"/>
  <p:tag name="KSO_WM_TEMPLATE_CATEGORY" val="diagram"/>
  <p:tag name="KSO_WM_TEMPLATE_INDEX" val="20200864"/>
  <p:tag name="KSO_WM_SPECIAL_SOURCE" val="bdnull"/>
</p:tagLst>
</file>

<file path=ppt/tags/tag41.xml><?xml version="1.0" encoding="utf-8"?>
<p:tagLst xmlns:p="http://schemas.openxmlformats.org/presentationml/2006/main">
  <p:tag name="KSO_WM_BEAUTIFY_FLAG" val="#wm#"/>
  <p:tag name="KSO_WM_TEMPLATE_CATEGORY" val="diagram"/>
  <p:tag name="KSO_WM_TEMPLATE_INDEX" val="20200864"/>
  <p:tag name="KSO_WM_SPECIAL_SOURCE" val="bdnull"/>
</p:tagLst>
</file>

<file path=ppt/tags/tag42.xml><?xml version="1.0" encoding="utf-8"?>
<p:tagLst xmlns:p="http://schemas.openxmlformats.org/presentationml/2006/main">
  <p:tag name="REFSHAPE" val="861708332"/>
  <p:tag name="KSO_WM_UNIT_PLACING_PICTURE_USER_VIEWPORT" val="{&quot;height&quot;:5376,&quot;width&quot;:8436}"/>
</p:tagLst>
</file>

<file path=ppt/tags/tag43.xml><?xml version="1.0" encoding="utf-8"?>
<p:tagLst xmlns:p="http://schemas.openxmlformats.org/presentationml/2006/main">
  <p:tag name="KSO_WM_BEAUTIFY_FLAG" val="#wm#"/>
  <p:tag name="KSO_WM_TEMPLATE_CATEGORY" val="diagram"/>
  <p:tag name="KSO_WM_TEMPLATE_INDEX" val="20200864"/>
  <p:tag name="KSO_WM_SPECIAL_SOURCE" val="bdnull"/>
</p:tagLst>
</file>

<file path=ppt/tags/tag44.xml><?xml version="1.0" encoding="utf-8"?>
<p:tagLst xmlns:p="http://schemas.openxmlformats.org/presentationml/2006/main">
  <p:tag name="KSO_WM_TEMPLATE_CATEGORY" val="custom"/>
  <p:tag name="KSO_WM_TEMPLATE_INDEX" val="20184580"/>
  <p:tag name="KSO_WM_UNIT_TYPE" val="a"/>
  <p:tag name="KSO_WM_UNIT_INDEX" val="1"/>
  <p:tag name="KSO_WM_UNIT_ID" val="custom20184580_20*a*1"/>
  <p:tag name="KSO_WM_UNIT_LAYERLEVEL" val="1"/>
  <p:tag name="KSO_WM_UNIT_VALUE" val="7"/>
  <p:tag name="KSO_WM_UNIT_ISCONTENTSTITLE" val="0"/>
  <p:tag name="KSO_WM_UNIT_HIGHLIGHT" val="0"/>
  <p:tag name="KSO_WM_UNIT_COMPATIBLE" val="0"/>
  <p:tag name="KSO_WM_UNIT_CLEAR" val="0"/>
  <p:tag name="KSO_WM_BEAUTIFY_FLAG" val="#wm#"/>
  <p:tag name="KSO_WM_TAG_VERSION" val="1.0"/>
  <p:tag name="KSO_WM_UNIT_PRESET_TEXT" val="THANKS"/>
</p:tagLst>
</file>

<file path=ppt/tags/tag45.xml><?xml version="1.0" encoding="utf-8"?>
<p:tagLst xmlns:p="http://schemas.openxmlformats.org/presentationml/2006/main">
  <p:tag name="KSO_WM_TEMPLATE_CATEGORY" val="custom"/>
  <p:tag name="KSO_WM_TEMPLATE_INDEX" val="20184580"/>
  <p:tag name="KSO_WM_TAG_VERSION" val="1.0"/>
  <p:tag name="KSO_WM_SLIDE_ID" val="custom20184580_20"/>
  <p:tag name="KSO_WM_SLIDE_INDEX" val="20"/>
  <p:tag name="KSO_WM_SLIDE_ITEM_CNT" val="1"/>
  <p:tag name="KSO_WM_SLIDE_LAYOUT" val="a"/>
  <p:tag name="KSO_WM_SLIDE_LAYOUT_CNT" val="1"/>
  <p:tag name="KSO_WM_SLIDE_TYPE" val="endPage"/>
  <p:tag name="KSO_WM_BEAUTIFY_FLAG" val="#wm#"/>
  <p:tag name="KSO_WM_SPECIAL_SOURCE" val="bdnull"/>
</p:tagLst>
</file>

<file path=ppt/tags/tag5.xml><?xml version="1.0" encoding="utf-8"?>
<p:tagLst xmlns:p="http://schemas.openxmlformats.org/presentationml/2006/main">
  <p:tag name="KSO_WM_TAG_VERSION" val="1.0"/>
  <p:tag name="KSO_WM_TEMPLATE_CATEGORY" val="custom"/>
  <p:tag name="KSO_WM_TEMPLATE_INDEX" val="20184580"/>
</p:tagLst>
</file>

<file path=ppt/tags/tag6.xml><?xml version="1.0" encoding="utf-8"?>
<p:tagLst xmlns:p="http://schemas.openxmlformats.org/presentationml/2006/main">
  <p:tag name="KSO_WM_TEMPLATE_CATEGORY" val="custom"/>
  <p:tag name="KSO_WM_TEMPLATE_INDEX" val="20184580"/>
  <p:tag name="KSO_WM_TAG_VERSION" val="1.0"/>
  <p:tag name="KSO_WM_BEAUTIFY_FLAG" val="#wm#"/>
  <p:tag name="KSO_WM_TEMPLATE_THUMBS_INDEX" val="1、6、12、14、4、5、13、20"/>
</p:tagLst>
</file>

<file path=ppt/tags/tag7.xml><?xml version="1.0" encoding="utf-8"?>
<p:tagLst xmlns:p="http://schemas.openxmlformats.org/presentationml/2006/main">
  <p:tag name="KSO_WM_TEMPLATE_CATEGORY" val="custom"/>
  <p:tag name="KSO_WM_TEMPLATE_INDEX" val="20187308"/>
  <p:tag name="KSO_WM_TAG_VERSION" val="1.0"/>
  <p:tag name="KSO_WM_UNIT_TYPE" val="a"/>
  <p:tag name="KSO_WM_UNIT_INDEX" val="1"/>
  <p:tag name="KSO_WM_UNIT_ID" val="custom20187308_1*a*1"/>
  <p:tag name="KSO_WM_UNIT_LAYERLEVEL" val="1"/>
  <p:tag name="KSO_WM_UNIT_VALUE" val="13"/>
  <p:tag name="KSO_WM_UNIT_ISCONTENTSTITLE" val="0"/>
  <p:tag name="KSO_WM_UNIT_HIGHLIGHT" val="0"/>
  <p:tag name="KSO_WM_UNIT_COMPATIBLE" val="0"/>
  <p:tag name="KSO_WM_UNIT_CLEAR" val="0"/>
  <p:tag name="KSO_WM_BEAUTIFY_FLAG" val="#wm#"/>
  <p:tag name="KSO_WM_UNIT_PRESET_TEXT" val="空白演示"/>
</p:tagLst>
</file>

<file path=ppt/tags/tag8.xml><?xml version="1.0" encoding="utf-8"?>
<p:tagLst xmlns:p="http://schemas.openxmlformats.org/presentationml/2006/main">
  <p:tag name="KSO_WM_TEMPLATE_CATEGORY" val="custom"/>
  <p:tag name="KSO_WM_TEMPLATE_INDEX" val="20187308"/>
  <p:tag name="KSO_WM_TAG_VERSION" val="1.0"/>
  <p:tag name="KSO_WM_UNIT_TYPE" val="b"/>
  <p:tag name="KSO_WM_UNIT_INDEX" val="1"/>
  <p:tag name="KSO_WM_UNIT_ID" val="custom20187308_1*b*1"/>
  <p:tag name="KSO_WM_UNIT_LAYERLEVEL" val="1"/>
  <p:tag name="KSO_WM_UNIT_VALUE" val="156"/>
  <p:tag name="KSO_WM_UNIT_ISCONTENTSTITLE" val="0"/>
  <p:tag name="KSO_WM_UNIT_HIGHLIGHT" val="0"/>
  <p:tag name="KSO_WM_UNIT_COMPATIBLE" val="0"/>
  <p:tag name="KSO_WM_UNIT_CLEAR" val="0"/>
  <p:tag name="KSO_WM_BEAUTIFY_FLAG" val="#wm#"/>
  <p:tag name="KSO_WM_UNIT_PRESET_TEXT" val="Speaker name and title here"/>
</p:tagLst>
</file>

<file path=ppt/tags/tag9.xml><?xml version="1.0" encoding="utf-8"?>
<p:tagLst xmlns:p="http://schemas.openxmlformats.org/presentationml/2006/main">
  <p:tag name="KSO_WM_SLIDE_ID" val="custom20187308_1"/>
  <p:tag name="KSO_WM_SLIDE_TYPE" val="title"/>
  <p:tag name="KSO_WM_SLIDE_SUBTYPE" val="pureTxt"/>
  <p:tag name="KSO_WM_SLIDE_ITEM_CNT" val="2"/>
  <p:tag name="KSO_WM_SLIDE_INDEX" val="1"/>
  <p:tag name="KSO_WM_TAG_VERSION" val="1.0"/>
  <p:tag name="KSO_WM_BEAUTIFY_FLAG" val="#wm#"/>
  <p:tag name="KSO_WM_TEMPLATE_CATEGORY" val="custom"/>
  <p:tag name="KSO_WM_TEMPLATE_INDEX" val="20187308"/>
  <p:tag name="KSO_WM_SLIDE_LAYOUT" val="a_b"/>
  <p:tag name="KSO_WM_SLIDE_LAYOUT_CNT" val="1_1"/>
  <p:tag name="KSO_WM_TEMPLATE_THUMBS_INDEX" val="1、2、3、6、8、10、11、12、15"/>
  <p:tag name="KSO_WM_SPECIAL_SOURCE" val="bdnull"/>
</p:tagLst>
</file>

<file path=ppt/theme/theme1.xml><?xml version="1.0" encoding="utf-8"?>
<a:theme xmlns:a="http://schemas.openxmlformats.org/drawingml/2006/main" name="Office 主题​​">
  <a:themeElements>
    <a:clrScheme name="2019空白演示文档">
      <a:dk1>
        <a:srgbClr val="000000"/>
      </a:dk1>
      <a:lt1>
        <a:srgbClr val="FFFFFF"/>
      </a:lt1>
      <a:dk2>
        <a:srgbClr val="E6E4E4"/>
      </a:dk2>
      <a:lt2>
        <a:srgbClr val="FFFFFF"/>
      </a:lt2>
      <a:accent1>
        <a:srgbClr val="477DEA"/>
      </a:accent1>
      <a:accent2>
        <a:srgbClr val="9B9B9B"/>
      </a:accent2>
      <a:accent3>
        <a:srgbClr val="F3B745"/>
      </a:accent3>
      <a:accent4>
        <a:srgbClr val="477EE7"/>
      </a:accent4>
      <a:accent5>
        <a:srgbClr val="4BA151"/>
      </a:accent5>
      <a:accent6>
        <a:srgbClr val="E9403C"/>
      </a:accent6>
      <a:hlink>
        <a:srgbClr val="0563C1"/>
      </a:hlink>
      <a:folHlink>
        <a:srgbClr val="954D72"/>
      </a:folHlink>
    </a:clrScheme>
    <a:fontScheme name="2019空白演示文档">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lang="zh-CN" altLang="en-US"/>
        </a:defPPr>
      </a:lstStyle>
      <a:style>
        <a:lnRef idx="2">
          <a:schemeClr val="accent1">
            <a:shade val="50000"/>
          </a:schemeClr>
        </a:lnRef>
        <a:fillRef idx="1">
          <a:schemeClr val="accent1"/>
        </a:fillRef>
        <a:effectRef idx="0">
          <a:schemeClr val="accent1"/>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font script="Geor" typeface="Sylfaen"/>
      </a:majorFont>
      <a:min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主题​​">
  <a:themeElements>
    <a:clrScheme name="自定义 363">
      <a:dk1>
        <a:srgbClr val="000000"/>
      </a:dk1>
      <a:lt1>
        <a:srgbClr val="FFFFFF"/>
      </a:lt1>
      <a:dk2>
        <a:srgbClr val="3A414B"/>
      </a:dk2>
      <a:lt2>
        <a:srgbClr val="7ABF00"/>
      </a:lt2>
      <a:accent1>
        <a:srgbClr val="7ABF00"/>
      </a:accent1>
      <a:accent2>
        <a:srgbClr val="7ABF00"/>
      </a:accent2>
      <a:accent3>
        <a:srgbClr val="596B8F"/>
      </a:accent3>
      <a:accent4>
        <a:srgbClr val="424E59"/>
      </a:accent4>
      <a:accent5>
        <a:srgbClr val="E5E5E5"/>
      </a:accent5>
      <a:accent6>
        <a:srgbClr val="44546A"/>
      </a:accent6>
      <a:hlink>
        <a:srgbClr val="7ABF00"/>
      </a:hlink>
      <a:folHlink>
        <a:srgbClr val="BFBFBF"/>
      </a:folHlink>
    </a:clrScheme>
    <a:fontScheme name="hxcfvgau">
      <a:majorFont>
        <a:latin typeface="Arial"/>
        <a:ea typeface="SimHei"/>
        <a:cs typeface=""/>
      </a:majorFont>
      <a:minorFont>
        <a:latin typeface="Arial"/>
        <a:ea typeface="SimHe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自定义 363">
    <a:dk1>
      <a:srgbClr val="000000"/>
    </a:dk1>
    <a:lt1>
      <a:srgbClr val="FFFFFF"/>
    </a:lt1>
    <a:dk2>
      <a:srgbClr val="3A414B"/>
    </a:dk2>
    <a:lt2>
      <a:srgbClr val="7ABF00"/>
    </a:lt2>
    <a:accent1>
      <a:srgbClr val="7ABF00"/>
    </a:accent1>
    <a:accent2>
      <a:srgbClr val="7ABF00"/>
    </a:accent2>
    <a:accent3>
      <a:srgbClr val="596B8F"/>
    </a:accent3>
    <a:accent4>
      <a:srgbClr val="424E59"/>
    </a:accent4>
    <a:accent5>
      <a:srgbClr val="E5E5E5"/>
    </a:accent5>
    <a:accent6>
      <a:srgbClr val="44546A"/>
    </a:accent6>
    <a:hlink>
      <a:srgbClr val="7ABF00"/>
    </a:hlink>
    <a:folHlink>
      <a:srgbClr val="BFBFBF"/>
    </a:folHlink>
  </a:clrScheme>
</a:themeOverride>
</file>

<file path=docProps/app.xml><?xml version="1.0" encoding="utf-8"?>
<Properties xmlns="http://schemas.openxmlformats.org/officeDocument/2006/extended-properties" xmlns:vt="http://schemas.openxmlformats.org/officeDocument/2006/docPropsVTypes">
  <TotalTime>0</TotalTime>
  <Words>4529</Words>
  <Application>WPS 演示</Application>
  <PresentationFormat>宽屏</PresentationFormat>
  <Paragraphs>227</Paragraphs>
  <Slides>19</Slides>
  <Notes>15</Notes>
  <HiddenSlides>0</HiddenSlides>
  <MMClips>0</MMClips>
  <ScaleCrop>false</ScaleCrop>
  <HeadingPairs>
    <vt:vector size="8" baseType="variant">
      <vt:variant>
        <vt:lpstr>已用的字体</vt:lpstr>
      </vt:variant>
      <vt:variant>
        <vt:i4>11</vt:i4>
      </vt:variant>
      <vt:variant>
        <vt:lpstr>主题</vt:lpstr>
      </vt:variant>
      <vt:variant>
        <vt:i4>3</vt:i4>
      </vt:variant>
      <vt:variant>
        <vt:lpstr>嵌入 OLE 服务器</vt:lpstr>
      </vt:variant>
      <vt:variant>
        <vt:i4>5</vt:i4>
      </vt:variant>
      <vt:variant>
        <vt:lpstr>幻灯片标题</vt:lpstr>
      </vt:variant>
      <vt:variant>
        <vt:i4>19</vt:i4>
      </vt:variant>
    </vt:vector>
  </HeadingPairs>
  <TitlesOfParts>
    <vt:vector size="38" baseType="lpstr">
      <vt:lpstr>Arial</vt:lpstr>
      <vt:lpstr>宋体</vt:lpstr>
      <vt:lpstr>Wingdings</vt:lpstr>
      <vt:lpstr>微软雅黑</vt:lpstr>
      <vt:lpstr>等线</vt:lpstr>
      <vt:lpstr>Segoe UI</vt:lpstr>
      <vt:lpstr>微软雅黑 Light</vt:lpstr>
      <vt:lpstr>Arial Unicode MS</vt:lpstr>
      <vt:lpstr>Franklin Gothic Medium</vt:lpstr>
      <vt:lpstr>黑体</vt:lpstr>
      <vt:lpstr>Calibri</vt:lpstr>
      <vt:lpstr>Office 主题​​</vt:lpstr>
      <vt:lpstr>自定义设计方案</vt:lpstr>
      <vt:lpstr>2_Office 主题​​</vt:lpstr>
      <vt:lpstr>Paint.Picture</vt:lpstr>
      <vt:lpstr>Paint.Picture</vt:lpstr>
      <vt:lpstr>Paint.Picture</vt:lpstr>
      <vt:lpstr>Paint.Picture</vt:lpstr>
      <vt:lpstr>Paint.Picture</vt:lpstr>
      <vt:lpstr>算法笔记-贪心</vt:lpstr>
      <vt:lpstr>01.贪心算法概念</vt:lpstr>
      <vt:lpstr>1、贪心选择性质（怎么做）  所谓贪心选择性质是指所求问题的整体最优解可以通过一系列局部最优的选择，即贪心选择来达到。也就是每个局部最优解是整体问题最优解的一部分。  要确定它是否具有贪心选择性质，必须证明每一步所作的贪心选择最终导致问题的整体最优解。  对每一个分问题或步骤只计算一次。   2、最优子结构性质（使用贪心算法的必要条件）  当一个问题的最优解包含其子问题的最优解时，称此问题具有最优子结构性质。 （每一步贪心选择后会留下子问题，贪心选出的解与子问题的解拼凑出整体问题的解）  </vt:lpstr>
      <vt:lpstr>PowerPoint 演示文稿</vt:lpstr>
      <vt:lpstr>PAT B1020分月饼</vt:lpstr>
      <vt:lpstr>PAT B1023组个最小数</vt:lpstr>
      <vt:lpstr>区间贪心是简单贪心的一种较复杂情况，包括互不相交，区间覆盖，区间选点。</vt:lpstr>
      <vt:lpstr>PowerPoint 演示文稿</vt:lpstr>
      <vt:lpstr>区间覆盖：</vt:lpstr>
      <vt:lpstr>PowerPoint 演示文稿</vt:lpstr>
      <vt:lpstr>区间选点：</vt:lpstr>
      <vt:lpstr>PowerPoint 演示文稿</vt:lpstr>
      <vt:lpstr>数学模型的构建</vt:lpstr>
      <vt:lpstr>PowerPoint 演示文稿</vt:lpstr>
      <vt:lpstr>PowerPoint 演示文稿</vt:lpstr>
      <vt:lpstr>“斐波那契”数列（繁殖兔子）</vt:lpstr>
      <vt:lpstr>PowerPoint 演示文稿</vt:lpstr>
      <vt:lpstr>PowerPoint 演示文稿</vt:lpstr>
      <vt:lpstr>THANKS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kingsoft</dc:creator>
  <cp:lastModifiedBy>铸铸王</cp:lastModifiedBy>
  <cp:revision>406</cp:revision>
  <dcterms:created xsi:type="dcterms:W3CDTF">2017-08-03T09:01:00Z</dcterms:created>
  <dcterms:modified xsi:type="dcterms:W3CDTF">2020-05-12T03:54:35Z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2052-11.1.0.9584</vt:lpwstr>
  </property>
</Properties>
</file>